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is Risen, He Is Risen Indeed!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Once bound by fear, now bold in faith,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preached the truth and pow'r of grace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pouring out their lives they gained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Life, life everlasting.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is risen, He's risen indeed!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sing "Hallelujah!"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chorus sing with the redeemed: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is risen, He's risen indeed!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power that raised Him from the grave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works in us to powerfully save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frees our hearts to live His grace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 tell of His goodness.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is risen, He's risen indeed!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sing "Hallelujah!"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chorus sing with the redeemed: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is risen, He's risen indeed!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is risen, He's risen indeed!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sing "Hallelujah!"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chorus sing with the redeemed: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is risen, He's risen indeed!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can it be the One who died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 borne our sin through sacrifice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conquer every sting of death?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Sing, sing "Hallelujah!"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joy awakes as dawning light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Christ's disciples lift their eyes.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Alive He stands, their Friend and King: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Christ, Christ He is risen!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is risen, He's risen indeed!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sing "Hallelujah!"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chorus sing with the redeemed: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is risen, He's risen indeed!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doubt and darkness once had been,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saw Him and their hearts believed;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bless'd are those who have not seen,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Yet sing "Hallelujah!"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2026-08-24T07:33:27Z</dcterms:created>
  <dcterms:modified xsi:type="dcterms:W3CDTF">2026-08-24T07:33:27Z</dcterms:modified>
</cp:coreProperties>
</file>