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ప్రార్ధన యేసుని సందర్శన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Praardhana Yesuni Sandarshana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ఐక్యతలో నివసించును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 జీవము అచటుండును          ||ప్రార్ధన||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Aikyathatho Nivasinchunu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 Jeevamu Achatundunu            ||Praardhana||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సంఘముగను ప్రార్ధించగా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కూడిన చోటు కంపించును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Sanghamuganu Praardhinchagaa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Koodina Chotu Kampinchunu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పరిశుద్ధాత్ముడు దిగివచ్చును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వరములతో నింపును          ||ప్రార్ధన||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Parishuddhaathmudu Digi Vachchunu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Varamulatho Nimpunu            ||Praardhana||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ఉపవాసముతో ప్రార్ధించగా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కీడులన్నియు తొలగిపోవును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Upavaasamutho Praardhinchagaa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Keedulanniyu Tholagipovunu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కొట్లు ధాన్యముతో నింపును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క్రొత్త పానము త్రాగించును          ||ప్రార్ధన||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Kotlu Dhaanyamutho Nimpunu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Krottha Paanamu Thraaginchunu            ||Praardhana||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ఏకాంతముగా ప్రార్ధించగా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నీతిని నాకు నేర్పించును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Aekaanthamugaa Praardhinchagaa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Neethini Naaku Nerpinchunu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రూపము నాకిచ్చును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రాజ్యము నను చేర్చును          ||ప్రార్ధన||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Roopamu Naakichchunu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Raajyamu Nanu Cherchunu            ||Praardhana||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ప్రార్ధన యేసుని సందర్శన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తండ్రితో సంభాషణ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Praardhana Yesuni Sandharshana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Thandritho Sambhaashana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కరములెత్తి ప్రార్ధించగా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తండ్రి కౌగిలించును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Karamuletthi Praardhinchagaa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Thandri Kougilinchunu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స్వరమునెత్తి ప్రార్ధించగా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 స్వరముతో మాటాడును          ||ప్రార్ధన||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Swaramunetthi Praardhinchagaa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 Swaramutho Maataadunu            ||Praardhana||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అని నే పిలువగా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తనయుడా అని తా బల్కును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Ani Ne Piluvagaa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Thanayudaa Ani Thaa Balkunu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ఆదుకొనును అన్ని వేళలా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కన్నీరంతయు తుడిచివేయున్          ||ప్రార్ధన||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Aadhukonunu Anni Velalaa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Kanneeranthayu Thudichiveyun            ||Praardhana||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మోకరించి ప్రార్ధించగా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సమీపముగా వేంచేయును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Mokarinchi Praardhinchagaa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Sameepamugaa Vencheyunu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మనవులెల్ల మన్నించును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మహిమతో నలంకారించును          ||ప్రార్ధన||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Manavulella Manninchunu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Mahimatho Nalankaarinchunu            ||Praardhana||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కుటుంబముతో ప్రార్ధించగా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కొదువ ఏమియు లేకుండును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Kutumbamutho Praardhinchagaa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Koduva Emiyu Lekundunu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2026-02-25T09:35:44Z</dcterms:created>
  <dcterms:modified xsi:type="dcterms:W3CDTF">2026-02-25T09:35:44Z</dcterms:modified>
</cp:coreProperties>
</file>