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మధురము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Madhuramu Yesuni Prema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మధురము యేసుని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మధురము నా యేసుని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Madhuramu Yesuni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Madhuramu Naa Yesuni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ప్రేమా ప్రేమా ప్రేమా (2)       ||ఎంత మధురము||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 Premaa Premaa Premaa (2)    ||Entha Madhuramu||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 బంధము నన్నావరించగా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అంధుడనై యేసయ్యను ఎరుగకుంటిని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 Bandhamu Nannaavarinchagaa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Andhudanai Yesayyanu Erugakuntini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బంధము తెంచెను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బ్రతికించెను నన్ను (2)          ||ప్రేమా||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Bandhamu Thenchenu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Brathikinchenu Nannu (2)         ||Premaa||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రక్షించు వారు లేక పక్షినైతిని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భక్షకుడు బాణము గురి పెట్టియుండెను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Rakshinchu Vaaru Leka Pakshinaithini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Bhakshakudu Baanamu Guri Pettiyundenu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బంధము తెంచెను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బ్రతికించెను నన్ను (2)          ||ప్రేమా||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Bandhamu Thenchenu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Brathikinchenu Nannu (2)          ||Premaa||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2026-02-25T08:36:06Z</dcterms:created>
  <dcterms:modified xsi:type="dcterms:W3CDTF">2026-02-25T08:36:06Z</dcterms:modified>
</cp:coreProperties>
</file>