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Hideth My Soul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hideth my life in the depths of His love,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covers me there with His hand,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covers me there with His hand.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numberless blessings each moment He crowns,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filled with His fullness divine,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sing in my rapture, oh, glory to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such a Redeemer as mine!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hideth my soul in the cleft of the rock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shadows a dry, thirsty land;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hideth my life in the depths of His love,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covers me there with His hand,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covers me there with His hand.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clothed in His brightness, transported I rise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meet Him in clouds of the sky,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perfect salvation, His wonderful love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shout with the millions on high.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hideth my soul in the cleft of the rock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shadows a dry, thirsty land;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wonderful Savior is Jesus my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wonderful Savior to me;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hideth my life in the depths of His love,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covers me there with His hand,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covers me there with His hand.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hideth my soul in the cleft of the rock,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rivers of pleasure I see.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hideth my soul in the cleft of the rock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shadows a dry, thirsty land;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hideth my life in the depths of His love,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covers me there with His hand,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covers me there with His hand.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wonderful Savior is Jesus my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taketh my burden away;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holdeth me up, and I shall not be moved,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giveth me strength as my day.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hideth my soul in the cleft of the rock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shadows a dry, thirsty land;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2026-08-24T07:33:56Z</dcterms:created>
  <dcterms:modified xsi:type="dcterms:W3CDTF">2026-08-24T07:33:56Z</dcterms:modified>
</cp:coreProperties>
</file>