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శ్రమలందు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Shramalandu Neevu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శ్రమలందు నీవు నలిగే సమయమున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నీకు తోడుండునని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Shramalandu Neevu Nalige Samayamuna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Neeku Thodundunani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యోచించలేదా? గమనించలేదా?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ఇమ్మానుయేలుండునని         ||శ్రమలందు||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Yochinchaledaa? Gamaninchaledaa?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Immaanuyelundunani         ||Shramalandu||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శ్రమలందు ఏలియాకు కాకోలముచేత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ఆహారము పంపించ లేదా?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Shramalandu Eliyaaku Kaakolamu Chetha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Aahaaramu Pampinchaledaa?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నీకు జీవాహారముతో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ఆకలి తీర్చుట లేదా? (2)         ||శ్రమలందు||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Neeku Jeevaahaaramutho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Aakali Theerchuta Ledaa? (2)          ||Shramalandu||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శ్రమలందు యోసేపును ప్రభువు కరుణించి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రాజ్యాధికారమీయలేదా?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Shramalandu Yosepunu Prabhuvu Karuninchi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Raajyaadhikaarameeyaledaa?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నీదు శ్రమలన్ని తీర్చి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రాజ్యమీయలేదా? (2)         ||శ్రమలందు||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Needu Shramalanni Theerchi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Raajyameeyaledaa? (2)          ||Shramalandu||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2026-02-25T09:27:34Z</dcterms:created>
  <dcterms:modified xsi:type="dcterms:W3CDTF">2026-02-25T09:27:34Z</dcterms:modified>
</cp:coreProperties>
</file>