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 – స్పష్టముగా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నా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 – Spashtamugaa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Naa Korake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మనుష్యులతో – సరిచేసికొందు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వాక్యము ద్వారా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Manushyulatho – Sarichesikondu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Vaakyamu Dvaaraa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నేర్చుకున్నాను – నా శ్రమల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వాక్యమును ఎంతో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Nerchukunnaanu – Naa Shramala Dvaaraa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Vaakyamunu Entho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నన్నుంచుము ప్రభువా – నీ విశ్వాస్యతలో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నిలచునట్లు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Nannunchumu Prabhuvaa – Nee Vishwaasyathalo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Nilachunatlu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హృదయములోని – చెడు తలంపులను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చేధించు నీ 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Hrudayamuloni – Chedu Thalampulanu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Chedhinchu Nee Vaakyamu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రూపమునకు – మార్చుము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మహిమ కొరకేగా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Roopamunaku – Maarchumu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Mahima Korakegaa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వినిపించు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దాసుడాలకించున్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Vinipinchu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Dhaasudaalakinchun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వాక్యమును నేర్పించు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దానియందు నడుచునట్లు నీతో  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Vaakyamunu Nerpinchu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Daaniyandu Naduchunatlu Neetho 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ఉదయమునే లేచి – నీ స్వరము వినుట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ఎంతో మధురము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Udayamune Lechi – Nee Swaramu Vinuta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Entho Madhuramu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దినమంతటి కొరకు – నను సిద్ధపరచు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 ఆపదలనుండి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Dinamanthati Koraku – Nanu Siddhaparachu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 Aapadalanundi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 చదివి – నీ స్వరము వినుచు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సరి చేసికొందు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 Chadivi – Nee Swaramu Vinuchu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Sari Chesikondu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మార్గములో – నడుచునట్లుగా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నేర్పించుము ఎల్లప్పుడూ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Maargamulo – Naduchunatlugaa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Nerpinchumu Ellappudu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 భీతులలో – తుఫానులలో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వినిపించుము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 Bheethulalo – Thuphaanulalo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Vinipinchumu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అభయము నిమ్ము – ఓ గొప్ప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 పరచుము నన్ను – (2)         ||నీ స్వరము||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Abhayamu Nimmu – O Goppa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 Parachumu Nannu – (2)         ||Nee Swaramu||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2026-02-25T09:20:22Z</dcterms:created>
  <dcterms:modified xsi:type="dcterms:W3CDTF">2026-02-25T09:20:22Z</dcterms:modified>
</cp:coreProperties>
</file>