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కరుణగల యేసయ్యా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Karunagala Yesayyaa</a:t>
            </a:r>
            <a:endParaRPr lang="en-US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కరుణగల యేసయ్యా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Karunagala Yesayyaa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ఈ/నా జీవితానికి నీవే చాలునయ్యా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Ee/Naa Jeevithaaniki Neeve Chaalunayyaa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చూపకపోతే నేనేమైపోదునో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Preme Choopakapothe Nenemaipoduno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లేకపోతే నాకు ఊపిరే లేదయ్యా (2)    ||కరుణగల||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Lekapothe Naaku Oopire Ledayyaa (2) ||Karunagala||</a:t>
            </a:r>
            <a:endParaRPr lang="en-US" sz="3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సొంత ఆలోచనలే – కలిగించెను నష్టము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Sontha Aalochanale – Kaliginchenu Nashtamu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కలిగిన ఆలోచనలే – నాకు లాభమాయెను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Kaligina Aalochanale – Naaku Laabhamaayenu (2)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ఆలోచన కర్త ఆలోచన కర్త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Aalochana Kartha Aalochana Kartha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ఆలోచనయే నాకు క్షేమమయ్యా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Aalochanaye Naaku Kshemamayyaa (2)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ఆలోచనయే నాకు క్షేమమయ్యా    ॥నీ ప్రేమే॥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Aalochanaye Naaku Kshemamayyaa ॥Nee Preme॥</a:t>
            </a:r>
            <a:endParaRPr lang="en-US" sz="3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నిన్ను నేను విడిచినా – విడువలేదు నీదు ప్రేమ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Ninnu Nenu Vidichinaa – Viduvaledu Needu Prema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విడిచిపెట్టలేనివి ఉన్నా – విడిపించావు నన్ను(2)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Vidichipettalenivi Unnaa – Vidipinchaavu Nannu (2)</a:t>
            </a:r>
            <a:endParaRPr lang="en-US" sz="3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విడువని విమోచకుడా విడువని విమోచకుడా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Viduvani Vimochakudaa Viduvani Vimochakudaa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ఉండుట నాకు క్షేమమయ్యా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Unduta Naaku Kshemamayyaa (2)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ఉండుట నాకు క్షేమమయ్యా     ॥నీ ప్రేమే॥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Unduta Naaku Kshemamayyaa ॥Nee Preme॥</a:t>
            </a:r>
            <a:endParaRPr lang="en-US" sz="3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2026-09-15T18:44:23Z</dcterms:created>
  <dcterms:modified xsi:type="dcterms:W3CDTF">2026-09-15T18:44:23Z</dcterms:modified>
</cp:coreProperties>
</file>