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భేదం ఏమి లేదు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Bhedam Emi Ledu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భేదం ఏమి లేదు అందరును పాపం చేసియున్నారు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దేవుడు ఇచ్ఛే ఉన్నత మహిమను పోగొట్టుకున్నారు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Bhedam Emi Ledu Andarunu Paapam Chesiyunnaaru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Devudu Ichche Unnatha Mahimanu Pogottukunnaaru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కులమైనా మతమైనా జాతైనా రంగైనా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దృష్టిలో అందరు పాపులే (2)          ||భేదం||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Kulamainaa Mathamainaa Jaathainaa Rangainaa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Drushtilo Andaru Paapule (2)        ||Bhedam||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ఆస్తిపాస్థులు ఎన్నున్నా నిత్య రాజ్యము నీకివ్వవు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విద్యార్హతలు ఎన్నున్నా సంతోషాన్ని నీకివ్వవు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Aasthipaasthulu Ennunnaa Nithya Raajyam Neekivvavu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Vidyaarhathalu Ennunnaa Santhoshaanni Neekivvavu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సమసిపోయే ఈ లోకము ఆశ్రయాన్ని నీకివ్వదు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కరిగిపోయే ఈ కాలము కలవరాన్ని తీర్చదు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Samasipoye Ee Lokamu Aashrayaanni Neekivvadu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Karigipoye Ee Kaalamu Kalavaraanni Theerchadu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నీవెవరైనా నీకెంతున్నా ఎవరున్నా లేకున్నా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లేకుంటే నీకున్నవన్ని సున్నా (2)          ||భేదం||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Neevevarainaa Neekenthunnaa Evarunnaa Lekunnaa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Lekunte Neekunnavanni Sunnaa (2)        ||Bhedam||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పుణ్య కార్యాలు చేసినా పవిత్రత నీకు రాదుగా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తీర్థ యాత్రలు తిరిగినా తరగదు నీ పాపము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Punya Kaaryaalu Chesinaa Pavithratha Neeku Raadugaa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Theertha Yaathralu Thiriginaa Tharagadu Nee Paapamu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వీడిన పరిశుద్ధుడేసు రక్తము కార్చెను కలువరిలో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 కోరి నిను పిలిచెను పరమ రాజ్యము నీకివ్వగా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Veedina Parishuddhudesu Rakthamu Kaarchenu Kaluvarilo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 Kori Ninu Pilichenu Parama Raajyam Neekivvagaa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స్థితి ఏదైనా గతి ఏడైన వృత్తేదైనా భృతి ఏదైనా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నాథుడే రక్షణ మార్గము (2)          ||భేదం||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Sthithi Edainaa Gathi Edainaa Vruththedainaa Bhruthi Edainaa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Naathude Rakshana Maargamu (2)        ||Bhedam||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2026-02-25T09:26:23Z</dcterms:created>
  <dcterms:modified xsi:type="dcterms:W3CDTF">2026-02-25T09:26:23Z</dcterms:modified>
</cp:coreProperties>
</file>