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చాటించుడి మనుష్యజాతి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Chaatinchudi Manushya Jaathi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చాటుదాము చాటుదాము – సత్య సువార్తను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Chaatudaamu Chaatudaamu – Sathya Suvaarthanu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చాటించుడి మనుష్యజాతి కేసు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చాటించుడి యవశ్యమేసు – ప్రేమసారము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Chaatinchudi Manushya Jaathi Kesu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Chaatinchudi Yavashyamesu Premasaaramu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జనాదులు విశేష రక్షణ సునాదము – విను పర్యంతము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చాటుదాము చాటుదాము – చాటుదాము చాటుదాము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Janaadulu Vishesha Rakshana Sunaadamu – Vinu Paryanthamu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Chaatudaamu Chaatudaamu (3)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చాటుదాము చాటుదాము శ్రీయేసు నామము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Yesuni Naamamu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కన్నీళ్ళతో విత్తెడు వార లానందంబుతో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నెన్నడు గోయుడు రనెడి వాగ్ధత్తంబుతో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Vitthedu Vaara-laanandambutho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Nennadu Goyudu Ranedi Vaagdatthambutho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మన్నన గోరు భక్తులారా నిండు మైత్రితో మానవ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చాటుదాము చాటుదాము – చాటుదాము చాటుదాము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Mannan Goru Bhakthulaaraa Nindu Maithritho Maanava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Chaatudaamu Chaatudaamu – Chaatudaamu Chaatudaamu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చాటుదాము చాటుదాము – చక్కని మార్గము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Chaatudaamu Chaatudaamu – Chakkani Maargamu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సమీపమందు నుండునేమో చావు 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నశించిపోవువారికీ సుభాగ్యము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Sameepamandu Nundunemo Chaavu 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Nashinchipovu Vaarikee Subhaagyamu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విధంబు జూపగోరి యాశతోడ నిత్యము విన్పించు చుందము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చాటుదాము చాటుదాము – చాటుదాము చాటుదాము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Vidhambu Joopa Gori Yaasha Thoda Nithyamu Vinpinchuchundumu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Chaatudaamu Chaatudaamu – Chaatudaamu Chaatudaamu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2026-02-25T08:36:17Z</dcterms:created>
  <dcterms:modified xsi:type="dcterms:W3CDTF">2026-02-25T08:36:17Z</dcterms:modified>
</cp:coreProperties>
</file>