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బేత్లెహేము పురములో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పుట్టెను యూదులకు రాజు పుట్టెను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వెతికిరి ఆ రాజు జాడ కొరకు వెతికిరి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Puttenu Yoodulaku Raaju Puttenu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Vethikiri Aa Raaju Jaada Koraku Vethikiri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నడిపెను ఆకశాన తార కనపడి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నిలిచెను యేసు ఉన్న చోటు తెలిపెను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Nadipenu Aakashaana Thaara Kanapadi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Nilichenu Yesu Unna Chotu Thelipenu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తడవు చేయకొచ్చిరి తూర్పు దేశ జ్ఞానులు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చెంత మోకరించి కానుకలర్పించిరి      ||బేత్లెహేము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Thadavu Cheyakochchiri Thoorpu Desha Gnaanulu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Chentha Mokarinchi Kaanukalarpinchiri    ||Bethlehemu||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దొరికెను రక్షకుడు మనకు దొరికెను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తోడుగా ఇమ్మానుయేలు మనకు దొరికెను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Dorikenu Rakshakudu Manaku Dorikenu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Thodugaa Immaanuyelu Manaku Dorikenu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ప్రేమయే ప్రత్యక్షమాయెను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రూపమే మనకు సాక్ష్యము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Premaye Prathyakshamaayenu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Roopame Manaku Saakshyamu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జన్మ నింపెను లోకమంత సంబరం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నింపెను నిరీక్షణ కృపయు సమాధానము      ||బేత్లెహేము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Janma Nimpenu Lokamantha Sambaram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Nimpenu Nireekshan Krupayu Samaadhaanamu    ||Bethlehemu||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బేత్లెహేము పురములో ఒక నాటి రాతిరి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ఊహలకు అందని అద్భుతము జరిగెను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Bethlehemu Puramulo Oka Naati Raathiri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Oohalaku Andani Adbhuthamu Jarigenu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చరిత మార్చిన దైవకార్యము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 గర్భమందు శిశువు పుట్టెను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Charitha Maarchina Daiva Kaaryamu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 Garbhamandu Shishuvu Puttenu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అహహ్హ ఆశ్చర్యము ఓహొహ్హో ఆనందము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రారాజు యేసు క్రీస్తుని జననము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Ahahha Aascharyamu Ohohho Aanandamu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Raaraaju Yesu Kreesthuni Jananamu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అహహ్హ ఏమా దృశ్యము ఓహొహ్హో ఆ మహత్యము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స్వరూపము ప్రత్యక్షము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Ahahha Emaa Drushyamu Ohohho Aa Mahathyamu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Swaroopamu Prathyakshamu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నన్నాన నా.. నా.. నా న నా న నా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తనన్న నన్నాన నా – (3) తనననా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Nannaana Naa.. Naa.. Naa Na Naa Na Naa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Thananna Nannaana Naa – (3) Thanananaa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ధన్యులం హీనులం మనము ధన్యులం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దైవమే మనల కోరి దరికి చేరెను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Dhanyulam Heenulam Manamu Dhanyulam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Daivame Manala Kori Dariki Cherenu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మన మధ్య చేరె దీన జన్మతో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తొట్టెలోన నిదుర చేసెను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Mana Madhya Chere Deena Janmatho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Thottelona Nidura Chesenu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అంటూ బాల యేసుని చూడ వచ్చి గొల్లలు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మనకు శిశువు పుట్టెనంటూ పరవశించిపోయిరి      ||బేత్లెహేము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Antu Baala Yesuni Chooda Vachchi Gollalu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Manaku Shishuvu Puttenantu Paravasinchipoyiri    ||Bethlehemu||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2026-02-25T09:33:47Z</dcterms:created>
  <dcterms:modified xsi:type="dcterms:W3CDTF">2026-02-25T09:33:47Z</dcterms:modified>
</cp:coreProperties>
</file>