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శరణు నా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Sharanu Naa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శరణు నా యేసు ప్రభువా - నీవెగా - పరలోకమునకు ద్రోవ = కరుణతో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నన్నుః గావ - నీ కన్న గర్త యెవ్వండు యేసువా ॥శరణు॥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Sharanu Naa Yesu Prabhuvaa - Neevegaa - Paralokamunaku Drova = Karunatho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Nannuh Gaava - Nee Kanna Gartha Yevvandu Yesuvaa ॥Sharanu॥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 సుఖము విడిచినావు - కన్యక - మరియగర్భమున నీవు = ధరణి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నుదయించినావు - నీ కన్న - దాత యెవ్వండు యేసువా ॥శరణు॥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Para Sukhamu Vidichinaavu - Kanyaka - Mariyagarbhamuna Neevu = Dharani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Nudayinchinaavu - Nee Kanna - Daatha Yevvandu Yesuvaa ॥Sharanu॥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పాపభారము క్రిందను - బడి యున్న - పాపాత్ములను నెల్లను = జేంపట్టి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రక్షింపయగా - నీ కన్న - శ్రేష్టం డెవ్వండు యేసువా ॥శరణు॥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Paapabhaaramu Krindanu - Badi Yunna - Paapaathmulanu Nellanu = Jempatti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Rakshimpayagaa - Nee Kanna - Shreshtan Devvandu Yesuvaa ॥Sharanu॥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మరణమై లేచినావు - జీవింప - మార్గంబుం జూపినావు = పరమహిమ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జూపినావు - నీ కన్నం - ప్రభుం డెవ్వడు యేసువా ॥శరణు॥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Maranamai Lechinaavu - Jeevimpa - Maargambun Joopinaavu = Paramahima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Joopinaavu - Nee Kannan - Prabhun Devvadu Yesuvaa ॥Sharanu॥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2026-08-11T18:43:37Z</dcterms:created>
  <dcterms:modified xsi:type="dcterms:W3CDTF">2026-08-11T18:43:37Z</dcterms:modified>
</cp:coreProperties>
</file>