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His and He Is Mine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Since I know, as I now know,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His, and He is mine.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Since I know, as I now know,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His, and He is mine.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Things that once were wild alarms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Cannot now disturb my rest;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Closed in everlasting arms,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Pillowed on the loving breast.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to lie forever here,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Doubt and care and self resign,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He whispers in my ear,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His, and He is mine.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He whispers in my ear,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His, and He is mine.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forever, only His;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the Lord and me shall part?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Ah, with what a rest of bliss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can fill the loving heart!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Heav'n and earth may fade and flee,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Firstborn light in gloom decline;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Loved with everlasting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 by grace that love to know;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while God and I shall 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His, and He is mine.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while God and I shall 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His, and He is mine.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Gracious Spirit from above,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hast taught me it is so!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this full and perfect peace!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this transport all divine!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 love which cannot cease,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His, and He is mine.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 love which cannot cease,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His, and He is mine.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Heav'n above is softer blue,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Earth around is sweeter green!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Something lives in every hue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Christless eyes have never seen;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Birds with gladder songs o'erflow,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Flowers with deeper beauties shine,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2026-08-24T07:34:09Z</dcterms:created>
  <dcterms:modified xsi:type="dcterms:W3CDTF">2026-08-24T07:34:09Z</dcterms:modified>
</cp:coreProperties>
</file>