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Sweet and Awful is the Place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"Why was I made to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Thy voice,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enter while there's room,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thousands make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wretched choice,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rather starve than come?"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'Twas the same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spread the feast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sweetly drew us 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Else we had still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Refused to taste,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perished in our sin.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Pity the nations,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our God!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Constrain the earth to come;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Thy victorious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 abroad,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bring the strangers home.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long to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churches full,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sweet and awful is the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Christ within the doors,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all the chosen 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with one voice,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heart and soul,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Thy redeeming grace.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everlasting love displays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choicest of her stores!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every kindness of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soft compassion rolls;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peace and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with blood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food for dying souls.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all our hearts 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our songs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to admire the feast,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of us cry,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thankful tongues,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"Lord, why was I a guest?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2026-08-24T07:34:07Z</dcterms:created>
  <dcterms:modified xsi:type="dcterms:W3CDTF">2026-08-24T07:34:07Z</dcterms:modified>
</cp:coreProperties>
</file>