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నమ్మకు ఇలలో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Nammaku Ilalo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నమ్మకు ఇలలో ఎవరిని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సాయం చేస్తారనుకొని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Nammaku Ilalo Evarini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Saayam Chesthaaranukoni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నమ్ముకో రక్షకుడేసుని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కార్యం చూడు నిలుచొని (2)        ||నమ్మకు||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Nammuko Rakshakudesuni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Kaaryam Choodu Niluchoni (2)        ||Nammaku||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సహాయము చేస్తామని వస్తారు ఎందరో నీ చెంతకు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చేయూతను ఇస్తామని చెప్తారు ఎన్నో కబుర్లు నీకు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Sahaayamu Chesthaamani Vasthaaru Endaro Nee Chenthaku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Cheyoothanu Isthaamani Chepthaaru Enno Kaburlu Neeku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అక్కరలడ్డం పెట్టుకొని లాభం పొందుతుంటారు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శవాలపై కాసులేరాలని కాచుకొని చూస్తుంటారు (2)        ||నమ్మకు||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Akkaraladdam Pettukoni Laabham Ponduthuntaaru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Shavaalapai Kaasuleraalani Kaachukoni Choosthuntaaru (2)        ||Nammaku||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ఆపదను తెలుసుకొని ప్రత్యక్షమౌతారు వెనువెంటనే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మేముండగా నీకేమని వెన్నంటి ఉంటారు నీ ఇంటనే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Aapadanu Thelusukoni Prathyakshmauthaaru Venuventane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Memundagaa Neekemani Vennanti Untaaru Nee Intane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నీకున్న అవసరతలన్ని వారిపై వేసుకుంటారు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దోచుకొని నీ సర్వస్వం ఇరుకులోన పెడుతుంటారు (2)        ||నమ్మకు||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Neekunna Avasarathalanni Vaaripai Vesukuntaaru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Dochukoni Nee Sarvasvam Irukulona Peduthuntaaru (2)        ||Nammaku||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ఆప్తులం మేమేనని రాబట్టుకుంటారు నీ సంగతి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జవాబును చూపిస్తామని పేలుస్తు ఉంటారులే కుంపటి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Aapthulam Memenani Raabattukuntaaru Nee Sangathi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Jawaabunu Choopisthaamani Pelusthu Untaarule Kumpati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సమస్య రూపం మార్చేసి లేని రంగు పూస్తుంటారు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రహస్యాలను బయటేసి నిను అల్లరి చేస్తుంటారు (2)        ||నమ్మకు||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Samasya Roopam Maarchesi Leni Rangu Poosthuntaaru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Rahasyaalanu Bayatesi Ninu Allari Chesthuntaaru (2)        ||Nammaku||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2026-02-25T09:18:18Z</dcterms:created>
  <dcterms:modified xsi:type="dcterms:W3CDTF">2026-02-25T09:18:18Z</dcterms:modified>
</cp:coreProperties>
</file>