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శృంగార దేశము చేరంగానే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Shrunggaara Deshamu Cheranggaane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శృంగార దేశము చేరంగానే అచ్చోటనుండి యేసుని గాంచి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దుఃఖ బాధలన్నియుం స్తుతి కీర్తనలు పాడుదును.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Shrunggaara Deshamu Cheranggaane Achchotanundi Yesuni Gaanchi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Duhkha Baadhalanniyun Sthuthi Keerthanalu Paadudunu.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యొద్దను నిత్యమునే 3... నేను ప్రేమించు స్నేహితులును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నుండుట మిక్కిలి యాశ్చర్యము అక్కడం జూచి సంతోషింతును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Yoddanu Nithyamune 3... Nenu Preminchu Snehithulunu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Nunduta Mikkili Yaashcharyamu Akkadan Joochi Santhoshinthunu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ఇదే నాకు ఆనందము నాయేసు ముఖము చూచుటయే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ఆనందము, ఆనందము నిత్యము నాకది యానందము.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Ide Naaku Aanandamu Naayesu Mukhamu Choochutaye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Aanandamu, Aanandamu Nithyamu Naakadi Yaanandamu.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ఆయనను జూచుటయే 4 ఆ స్వర్గ సౌఖ్య మొందువరకు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బరమానందము|| కంద్లతో 6 జూడక పోయినను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Aayananu Joochutaye 4 Aa Svarga Saukhya Monduvaraku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Baramaanandamu|| Kandlatho 6 Joodaka Poyinanu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అమితమైన కృపవలన యేసుని మాటలు గైకొనుచు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స్వర్గంబునం జేర్చుదురు నాత్మతో 6 జూచి సంతోషింతును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Amithamaina Krupavalana Yesuni Maatalu Gaikonuchu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Svargambunan Jerchuduru Naathmatho 6 Joochi Santhoshinthunu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వోమర్ గాబ్రియేల్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Vomar Gaabriyel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(S88 కుటుంబము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(S88 Kutumbamu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2026-08-11T18:52:44Z</dcterms:created>
  <dcterms:modified xsi:type="dcterms:W3CDTF">2026-08-11T18:52:44Z</dcterms:modified>
</cp:coreProperties>
</file>