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ఆలోచనలో గొప్పవాడా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Aalochanalo Goppavaadaa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ఉన్నత దైవమా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హోసన్నా హోసన్నా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Unnatha Daivamaa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Hosannaa Hosannaa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వెదకి నన్ను చూచువాడా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Vedaki Nannu Choochuvaadaa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దినదినము ఓదార్చువాడా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Dinadinamu Odaarchuvaadaa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ఉన్నత దైవమా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హోసన్నా హోసన్నా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Unnatha Daivamaa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Hosannaa Hosannaa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ఆలోచనలో గొప్పవాడా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Aalochanalo Goppavaadaa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క్రియలయందు శక్తిమంతుడా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Kriyalayandu Shakthimanthudaa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ఉన్నత దైవమా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హోసన్నా హోసన్నా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Unnatha Daivamaa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Hosannaa Hosannaa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కనుపాపలా కాచువాడా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Kanupaapalaa Kaachuvaadaa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గరుడవలె మోయువాడా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Garudavale Moyuvaadaaa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ఉన్నత దైవమా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హోసన్నా హోసన్నా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Unnatha Daivamaa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Hosannaa Hosannaa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చేత రక్షించువాడా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Chetha Rakshinchuvaadaa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రెక్కల క్రింద కప్పువాడా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Rekkala Krinda Kappuvaadaa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2026-02-25T09:17:11Z</dcterms:created>
  <dcterms:modified xsi:type="dcterms:W3CDTF">2026-02-25T09:17:11Z</dcterms:modified>
</cp:coreProperties>
</file>