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సిలువ మీద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Siluva Meeda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సిలువ మీద - ఏడుమారులు - ఆశతోడ బల్మెను - భాసురంపు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దాసజనులు దలపోయదండి ధైర్యమిచ్చును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Siluva Meeda - Edumaarulu - Aashathoda Balmenu - Bhaasurampu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Daasajanulu Dalapoyadandi Dhairyamichchunu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తండ్రీ వీరు చేసేదేమో - తెలియకున్నారు - దండింప వద్దని దయతోడ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వేడెను - నిండు జాలి శత్రువులపై మెండు ) జూపెను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Thandree Veeru Chesedemo - Theliyakunnaaru - Dandimpa Vaddani Dayathoda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Vedenu - Nindu Jaali Shathruvulapai Mendu ) Joopenu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చూడు నీవు పరమునందు - యుందువు నాతోడ - నని 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దొంగతో కడుదీనత వేడ పాపిని కరుణ తోడ గాచెను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Choodu Neevu Paramunandu - Yunduvu Naathoda - Nani 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Donggatho Kadudeenatha Veda Paapini Karuna Thoda Gaachenu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కుమారుడంచు తల్లితో నెమ్మితోయో - హానును - నమ్మకంపు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శిష్యుని - ఇమ్ముగా మరియమ్మ తల్లిగా - సమ్మతితో జూపెను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Kumaarudanchu Thallitho Nemmithoyo - Haanunu - Nammakampu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Shishyuni - Immugaa Mariyamma Thalligaa - Sammathitho Joopenu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చెప్పరాని తాపమొంది గొప్ప బాధచే - దప్పిగొనుచు న్నానని దండి కేక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వేసెను - దప్పి బాధ తీర్చలేక చేదు చిరక నిచ్చిరి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Chepparaani Thaapamondi Goppa Baadhache - Dappigonuchu Nnaanani Dandi Keka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Vesenu - Dappi Baadha Theerchaleka Chedu Chiraka Nichchiri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 నాదు చేయి - నేల విడిచితి - నన్నేల వని కేక వేసెను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బాధలెంతో హెచ్చుకాగా బహుగా విలపించెను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Deva Naadu Cheyi - Nela Vidichithi - Nannela Vani Keka Vesenu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Baadhalentho Hechchukaagaa Bahugaa Vilapinchenu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సకల వరుల రక్షణంబు - సిలువ యందున - సమకూడె గావున -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యొక్క కార్యము - ఇక సమాప్తమైనదంచు వీకతో ప్రకటించెను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Sakala Varula Rakshanambu - Siluva Yanduna - Samakoode Gaavuna - Svaami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Yokka Kaaryamu - Ika Samaapthamainadanchu Veekatho Prakatinchenu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తండ్రీ నాదు ఆత్మ నీకు నిండు ప్రేమతో అప్పగించుచున్నాని చెప్పి ప్రాణం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వీడెను - మెండు శాంతి తోడ యేసు మెల్లగా నిద్రించెను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Thandree Naadu Aathma Neeku Nindu Prematho Appaginchuchunnaani Cheppi Praanan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Veedenu - Mendu Shaanthi Thoda Yesu Mellagaa Nidrinchenu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2026-08-11T18:46:32Z</dcterms:created>
  <dcterms:modified xsi:type="dcterms:W3CDTF">2026-08-11T18:46:32Z</dcterms:modified>
</cp:coreProperties>
</file>