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ప్రభుకే స్తోత్రము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Prabhuke Sthothramu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అన్నిటిలో పొందెదము ఆయనతో విజయము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అధిక విజయ మొందెదం ప్రేమించు క్రీస్తు ద్వారనే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Annitilo Pondedamu Aayanatho Vijayamu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Adhika Vijayamondhedham Preminchu Kreesthu Dwaarane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ప్రభు జై ప్రభు విజయులం విజయులం      ||ప్రభు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Prabhu Jai Prabhu Vijayulam Vijayulam       ||Prabhu Yesu||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 పొందువారెల్లరు తన రాజ్యవారసుల్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దేవుడే వారికి తండ్రి వారయన పుత్రులు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 Pondu Vaarellaru Thana Raajya Vaarasul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 Vaariki Thandri Vaaraayana Puthrulu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ప్రభు జై ప్రభు విజయులం విజయులం      ||ప్రభు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Prabhu Jai Prabhu Vijayulam Vijayulam       ||Prabhu 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ప్రభుకే స్తోత్రము మృతిని గెల్చెను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యెల్ల వేళ విజయ మిచ్చును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Prabhuke Sthothramu Mruthini Gelchenu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Yellavela Vijayamichchunu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 విజయమిచ్చును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 Vijayamichchunu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సమాధి విజయమేది మరణమా ముల్లెక్కడ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మ్రింగె జయము మరణమున్ ఫలించె సత్యవాక్యము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Samaadhi Vijayamedi Maranamaa Mullekkada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Mringe Jayamu Maranamun Phalinche Sathya Vaakyamu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ప్రభు జై ప్రభు విజయులం విజయులం      ||ప్రభు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Prabhu Jai Prabhu Vijayulam Vijayulam       ||Prabhu 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దైవజన్మ మొందువారె లోకమున్ జయింతురు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లోకమున్ జయించు విజయమే మన విశ్వాసము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Janmamondu Vaare Lokamun Jayinthuru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 Jayinchu Vijayame Mana Vishwaasamu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ప్రభు జై ప్రభు విజయులం విజయులం      ||ప్రభు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Prabhu Jai Prabhu Vijayulam Vijayulam       ||Prabhu 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శ్రమయు బాధ హింసలైన కరువు వస్త్రహీనతల్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ప్రేమనుండి మనల నేదియు నెడబాపదు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Shramayu Baadha Himsalaina Karuvu Vasthraheenatahal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Premanundi Manala Nediyu Nedabaapadhu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ప్రభు జై ప్రభు విజయులం విజయులం      ||ప్రభు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Prabhu Jai Prabhu Vijayulam Vijayulam       ||Prabhu 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2026-02-25T09:19:36Z</dcterms:created>
  <dcterms:modified xsi:type="dcterms:W3CDTF">2026-02-25T09:19:36Z</dcterms:modified>
</cp:coreProperties>
</file>