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శరణం శరణం 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Sharanan Sharanan 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వారికి ఆదరమిచ్చెది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సదముల శరణం|||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Vaariki Aadaramichchedi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Sadamula Sharanan|||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శరణం శరణం నా ప్రియ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చేరితి నీ దరినీ నా దేవ ||శరణం||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Sharanan Sharanan Naa Priya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Cherithi Nee Darinee Naa Deva ||Sharanan||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ఎన్నో అఘము నొసరించితినీ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కన్నులే కానక చరియించితిని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Enno Aghamu Nosarinchithinee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Kannule Kaanaka Chariyinchithini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మన్నించుటకే పాత్రుదనుకాను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కనికరపూర్ణుడా కృపనే చూపుమా ||శరణం||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Manninchutake Paathrudanukaanu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Kanikarapoornudaa Krupane Choopumaa ||Sharanan||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చెడుగులతో జత చేసితిని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అడుగులు నదయాడితిని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Chedugulatho Jatha Chesithini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Adugulu Nadayaadithini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ఇడుముల పాలై పతనము నొందితి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కడకే నా దరి శరణని చేరితి | శరణం||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Idumula Paalai Pathanamu Nondithi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Kadake Naa Dari Sharanani Cherithi | Sharanan||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రక్షణ నొసగి పావన 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 భాగ్యము నొసరగితివి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Rakshana Nosagi Paavana 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Akshaya Bhaagyamu Nosaragithivi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మోక్షపదమ్మున 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రక్షకుడా గైకొనుమా వందనం ||శరణం||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Mokshapadammuna 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Rakshakudaa Gaikonumaa Vandanan ||Sharanan||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నమ్మితి నయ్య నీ చరణంబుల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 నొసగుము నా మదికి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Nammithi Nayya Nee Charanambula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 Nosagumu Naa Madiki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2026-08-11T18:47:04Z</dcterms:created>
  <dcterms:modified xsi:type="dcterms:W3CDTF">2026-08-11T18:47:04Z</dcterms:modified>
</cp:coreProperties>
</file>