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కరుణామయుడా పరలోక రాజా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Sthothramulu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సేవలో పౌలు వలె పరుగెత్తి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 పోయే వరకు ప్రకటింతు నీ వార్త (2)          ||నీకే స్తోత్రములు||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Sevalo Poulu Vale Parugetthi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 Poye Varaku Prakatinthu Nee Vaartha (2)          ||Neeke Sthothramulu||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కరుణామయుడా పరలోక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నిత్యనివాసి నిర్మల హృదయుడా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Karunaamayudaa Paraloka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Nithyanivaasi Nirmala Hrudayudaa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స్తోత్రములు – నీకే స్తోత్రములు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స్తోత్రములు – దేవా నీకే స్తోత్రములు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Sthothramulu – Neeke Sthothramulu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Sthothramulu – Devaa Neeke Sthothramulu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స్తోత్రములు           ||కరుణామయుడా||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Sthothramulu             ||Karunaamayudaa||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గడిచిన దినములన్ని కాపాడినావు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కృపాక్షేమములే నా వెంట ఉంచావు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Gadichina Dinamulanni Kaapaadinaavu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Krupaakshemamule Naa Venta Unchaavu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విడువక నా యెడల కృప చూపినావు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విడువను యేసయ్యా మరువను నీ ప్రేమ (2)          ||నీకే స్తోత్రములు||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Viduvaka Naa Yedala Krupa Choopinaavu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Viduvanu Yesayyaa Maruvanu Nee Prema (2)          ||Neeke Sthothramulu||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శోధనలెన్నో నా చుట్టూ క్రమ్మినా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వేదనలెన్నో కలిగిన వేళలో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Shodhanalenno Naa Chuttu Kramminaa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Vedhanalenno Kaligina Velalo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సహించే శక్తి నాకిచ్చినావు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సేవలో నన్ను నడిపించినావు (2)          ||నీకే స్తోత్రములు||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Sahinche Shakthi Naakichchinaavu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Sevalo Nannu Nadipinchinaavu (2)          ||Neeke Sthothramulu||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యుగములోన నను నిలిపినావు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నూతనాత్మతో నను నింపు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Yugamulona Nanu Nilipinaavu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Noothanaathmatho Nanu Nimpu Devaa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2026-02-25T09:34:22Z</dcterms:created>
  <dcterms:modified xsi:type="dcterms:W3CDTF">2026-02-25T09:34:22Z</dcterms:modified>
</cp:coreProperties>
</file>