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విశ్వాకాశము లాదులను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Vishvaakaashamu Laadulanu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పరిశుద్ధ పరచంబడిన 8. మహికర్మ పరిహారమును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సర్వసాధారణ సంఘం దేహ పునరుత్థానము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Parishuddha Parachambadina 8. Mahikarma Parihaaramunu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Sarvasaadhaarana Sangghan Deha Punaruththaanamu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యన్యోన్య మగు బహుళము నిత్య జీవమును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స్నేహము కల వంచు || మహిమ యనంతమై వెలయు నని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 Yanyonya Magu Bahulamu Nithya Jeevamunu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Snehamu Kala Vanchu || Mahima Yananthamai Velayu Nani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నమ్ముదును నే నమ్ముదును || నమ్ముదును నే నమ్ముదును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ఆమేన్||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Nammudunu Ne Nammudunu || Nammudunu Ne Nammudunu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విశ్వాకాశము లాదులను 4. మూండవనాండు మృతి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సృష్టించిన విభుం డగు పరమ వడిగాం బునరుత్భానుండై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Vishvaakaashamu Laadulanu 4. Moondavanaandu Mruthi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Srushtinchina Vibhun Dagu Parama Vadigaan Bunaruthbhaanundai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ఈశుండు సర్వశక్తుం డగు || చూడంగ బరమున కేతెంచె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 తండ్రిన నమ్ముదును || నాధుని కుడియెండ గూర్చుండెన్||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Eeshundu Sarvashakthun Dagu || Choodangga Baramuna Kethenche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 Thandrina Nammudunu || Naadhuni Kudiyenda Goorchunden||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నమ్ముదును నే నమ్ముదును || నమ్ముదును నే నమ్ముదును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పరిశుద్ధాత్ముని మూలమున 5. _ అక్కడ నుండి యిహమునకు 6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Nammudunu Ne Nammudunu || Nammudunu Ne Nammudunu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Parishuddhaathmuni Moolamuna 5. _ Akkada Nundi Yihamunaku 6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మరియ కన్యకా గర్భమున గ్రక్కున వచ్చి సజీవులకు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ధరియింప బడి పుట్టిన శ్రీ నిక్కము న్యాయముమృతులకును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Mariya Kanyakaa Garbhamuna Grakkuna Vachchi Sajeevulaku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Dhariyimpa Badi Puttina Shree Nikkamu Nyaayamumruthulakunu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 ప్రభుయేసును నమ్ముదును జక్కగం దీర్చెడు నని మదిని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నమ్ముదును నే నమ్ముదును || నమ్ముదును నే నమ్ముదును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Prabhuyesunu Nammudunu Jakkagan Deerchedu Nani Madini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Nammudunu Ne Nammudunu || Nammudunu Ne Nammudunu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పొంతి పిలాతుని కాలమున నమ్ముదును నే నమ్ముదును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నెంతో శ్రమపడి సిల్వంబడి 6. పరిశుద్దాత్ముని నమ్ముదును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Ponthi Pilaathuni Kaalamuna Nammudunu Ne Nammudunu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Nentho Shramapadi Silvambadi 6. Parishuddaathmuni Nammudunu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 మృతి భూస్థాపనయు నమ్ముదును నే నమ్ముదును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 యధోతుల మందెనని పరిశుద్ద్ధాత్ముని నమ్ముదును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 Mruthi Bhoosthaapanayu Nammudunu Ne Nammudunu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 Yadhothula Mandenani Parishudddhaathmuni Nammudunu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నమ్ముదును నే నమ్ముదును || నమ్ముదును నే నమ్ముదును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Nammudunu Ne Nammudunu || Nammudunu Ne Nammudunu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2026-08-11T18:45:42Z</dcterms:created>
  <dcterms:modified xsi:type="dcterms:W3CDTF">2026-08-11T18:45:42Z</dcterms:modified>
</cp:coreProperties>
</file>