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మోయలేని భారమంత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Moyaleni Bhaaramantha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తాకినంతనే మహిమ నొసగిన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వస్త్రము చీట్ల పరము (2)        || మోయలేని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Thaakinanthane Mahima Nosagina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Vasthramu Cheetla Paramu (2)    ||Moyaleni||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సుతుడవు అయినా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దొంగలతో దోషిగా నిను చేర్చిరి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Suthudavu Ainaa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Dongalatho Doshigaa Ninu Cherchiri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వాక్యము నేర్పిన నోటికి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చేదు చిరకతో దాహము తీర్చిరి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Vaakyamu Nerpina Notiki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 Chirakatho Daahamu Theerchiri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జరిగిన ఎంత కరుణ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వదలవేమయ నీ క్షమాపణ (2)        || మోయలేని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Jarigina Entha Karuna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Vadalavemaya Nee Kshamaapana (2)    ||Moyaleni||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మోయలేని భారమంత సిలువలో మోసావు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నాకు దూరమంత కల్వరిలో నడిచావు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Moyaleni Bhaaramantha Siluvalo Mosaavu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Naaku Dooramantha Kalvarilo Nadichaavu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అంతులేని నీదు ప్రేమకు ఋజువు చూపావు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మధురమయిన నీ సన్నిధికి దారి వేశావు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Anthuleni Needu Premaku Rujuvu Choopaavu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Sannidhiki Daari Vesaavu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గతిని మార్చావు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Gathini Maarchaavu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కడలి పై నడిచిన పాదాలు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బరువుకు తడబడి పోయే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Kadalipai Nadichina Paadaalu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Baruvuku Thadabadipoye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స్వస్థతలు చూపిన హస్తములు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శీలలతో వ్రేళాడే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Swasthathalu Choopina Hasthamulu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Silalatho Vrelaade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ఘోరము మోపిన నేరము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చేసిన పాప భారము (2)        || మోయలేని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Ghoramu Mopina Neramu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Chesina Paapa Bhaaramu (2)    ||Moyaleni||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నీకని పలికిన జనము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ఏదని నిను నిలదీసిరి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Neekani Palikina Janamu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Edani Ninu Niladeesiri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క్షమియించిన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పాపివని పలుమారులు తెలిపిరి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Kshamiyinchina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Paapivani Palumaarulu Thelipiri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2026-02-25T09:17:07Z</dcterms:created>
  <dcterms:modified xsi:type="dcterms:W3CDTF">2026-02-25T09:17:07Z</dcterms:modified>
</cp:coreProperties>
</file>