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ఇయ్యాల ఇంట్ల రేపు మంట్ల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Iyyaala Intla Repu Mantla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రూపాయీ పరలోకమివ్వదు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రూపాయీ సంతోషమివ్వదు (2) ||ఇయ్యాల||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Roopaaye Paralokamivvadu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Roopaaye Santhoshamivvadu (2) ||Iyyaala||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ఇయ్యాల ఇంట్ల రేపు మంట్ల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నీది కాదే యేసయ్య నీకు తోడే (2) ||ఇయ్యాల||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Iyyaala Intla Repu Mantla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Needi Kaade Yesayya Neeku Thode (2) ||Iyyaala||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తొడిగే చెప్పులకు గ్యారెంటి ఉంది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జేబుల పెన్నుకు గ్యారెంటి ఉంది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Thodige Cheppulaku Guarantee 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Jebila Pennuku Guarantee Undi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గుండు సూదికి గ్యారెంటి ఉంది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గుండెకు గ్యారెంటి లేదే (2) ||ఇయ్యాల||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Gundu Soodiki Guarantee 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Gundeku Guarantee Lede (2) ||Iyyaala||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 ఏ చదువులు చదివే అన్న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 ఏ చదువులు చదివే అన్న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 Chaduvulu Chadive 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 Chaduvulu Chadive Anna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 ఏ చదువులు ఏటి పాలురా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 ఏ చదువులు బీటి పాలురా (2) ||ఇయ్యాల||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 Chaduvulu Aeti Paaluraa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 Chaduvulu Beeti Paaluraa (2) ||Iyyaala||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మేడలు మిద్దెలు ఎన్ని ఉన్నా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అందం చందం ఎంత ఉన్నా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Medalu Middelu Enni 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 Chandam Entha Unnaa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లేనిది ఎన్ని ఉన్నా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ఉన్నా అన్ని సున్నా (2) ||ఇయ్యాల||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Lenidi Enni 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Unnaa Anni Sunnaa (2) ||Iyyaala||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సబ్సే బడా రూపాయంటావు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రూపాయీ అన్నిస్తదంటావు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Sabse Badaa Roopaayantavu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Roopaaye Annisthadantaavu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2026-02-25T09:28:48Z</dcterms:created>
  <dcterms:modified xsi:type="dcterms:W3CDTF">2026-02-25T09:28:48Z</dcterms:modified>
</cp:coreProperties>
</file>