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అధిక స్తోత్రము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Adhika Sthothramu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అధిక స్తోత్రము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యేసుకే నేనర్పింతును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Adhika Sthothramu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Yesuke Nenarpinthunu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యేసుకే నా సమస్తము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Yesuke Naa Samasthamu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దూత సైన్యము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కోరి స్తుతింపగా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Dootha Sainyamu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Kori Sthuthimpagaa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వేనోళ్ళతో నే పాడెదన్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పాపిని నన్ను చేకొనుమా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Venollatho Ne Paadedan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Paapini Nannu Chekonumaa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ధార రుధిరము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తాకి ప్రవహింపగా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Dhaara Rudhiramu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Thaaki Pravahimpagaa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పాపమంతయు తొలగిపోయెను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జీవితం నీకే అంకితం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Paapamanthayu Tholagipoyenu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 Neeke Ankitham ||Aaraadhana||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2026-02-25T08:37:44Z</dcterms:created>
  <dcterms:modified xsi:type="dcterms:W3CDTF">2026-02-25T08:37:44Z</dcterms:modified>
</cp:coreProperties>
</file>