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శృంగార ద్వారంబు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Shrunggaara Dvaarambu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శృంగార ద్వారంబు - మా యేసు మోక్ష - మార్గంబున కెంతో - శృంగార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ద్వారము ||శృంగార||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Shrunggaara Dvaarambu - Maa Yesu Moksha - Maargambuna Kentho - Shrunggaara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Dvaaramu ||Shrunggaara||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పాలును దేనెయుం - బారెడి కానాను - ప్రదేశ భూములకుం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పెట్టు ||శృంగార||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Paalunu Deneyun - Baaredi Kaanaanu - Pradesha Bhoomulakun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Pettu ||Shrunggaara||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_యెరూషలేమాలయ - పరిశుద్ధ స్థలమందు - పరిశుద్ధ జనులుగ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పెట్టు ||శృంగార||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_Yerooshalemaalaya - Parishuddha Sthalamandu - Parishuddha Januluga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Pettu ||Shrunggaara||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అత్యంత పరిశుద్ధ - స్థలమందు మమ్ము - నిత్యంబు యాజ -కులగాను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37 8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Athyantha Parishuddha - Sthalamandu Mammu - Nithyambu Yaaja -Kulagaanu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37 8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జేర్చు శృంగార!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ఇరుకైన నేమది - సరియైన ద్వారంబు - సంకటంబైనను - సౌఖ్యాన జేర్చు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Jerchu Shrunggaara!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Irukaina Nemadi - Sariyaina Dvaarambu - Sangkatambainanu - Saukhyaana Jerchu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శృంగార|| - తూవిలి యోవోను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Shrunggaara|| - Thoovili Yovonu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2026-08-11T18:44:56Z</dcterms:created>
  <dcterms:modified xsi:type="dcterms:W3CDTF">2026-08-11T18:44:56Z</dcterms:modified>
</cp:coreProperties>
</file>