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మందిరమునకు వెళ్లుదమని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Mandiramunaku Velludamani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యెరూషలేమా నిన్ను ప్రేమించువారు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యెన్నడును వర్ధిల్లెదరు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Yerooshalemaa Ninnu Preminchuvaaru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Yennadunu Vardhilledaru Gaaka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నీ ప్రాకారములలో నెమ్మది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నగరులలో క్షేమముండును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Nee Praakaaramulalo Nemmadi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Nagarulalo Kshemamundunu Gaaka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నా సహోదర సహవాసుల నిమిత్తము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క్షేమము కలుగునని నేనందును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Naa Sahodara Sahavaasula Nimiththamu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Kshemamu Kalugunani Nenandunu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దేవుడైన యెహోవా మందిరమును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నీకు మేలుచేయ ప్రయత్నించెదను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Devudaina Yehovaa Mandiramunu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Neeku Melucheya Prayathninchedanu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మందిరమునకు నడిచెదము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Mandiramunaku Nadichedamu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మందిరమునకు వెళ్లుదమని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జనులు అనినప్పుడు సంతోషించితిని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Mandiramunaku Velludamani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Janulu Aninappudu Santhoshinchithini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యెరూషలేము నగరు నీ గుమ్మములలో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పాదములు బాగుగా నిలుచుచున్నవి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Yerooshalemu Nagaru Nee Gummamulalo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Paadamulu Baagugaa Niluchuchunnavi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యెరూషలేమా బాగుగా కట్టబడిన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పట్టణమువలె కట్టబడియున్నావు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Yerooshalemaa Baagugaa Kattabadina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Pattanamuvale Kattabadiyunnaavu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అక్కడ ఇశ్రాయేలుకు సాక్షముగా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జనము స్తుతించ వెళ్ళును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Akkada Ishraayeluku Saakshamugaa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Janamu Sthuthincha Vellunu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జనముల యొక్క గోత్రములు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నామమును స్తుతింప వెళ్ళును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Janamula Yokka Gothramulu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Naamamunu Sthuthimpa Vellunu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అక్కడ దావీదు వంశీయుల యొక్క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సింహాసనము స్థాపించబడెను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Akkada Daaveedu Vansheeyula Yokka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Sinhaasanamu Sthaapinchabadenu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యెరూషలేము క్షేమము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యెడతెగక ప్రార్థన చేయుడి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Yerooshalemu Kshemamu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Yedathegaka Praarthana Cheyudi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2026-08-11T18:47:45Z</dcterms:created>
  <dcterms:modified xsi:type="dcterms:W3CDTF">2026-08-11T18:47:45Z</dcterms:modified>
</cp:coreProperties>
</file>