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 తండ్రి నీదు నామము - నిత్య మెన్ను - చుండు గాక సకల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క్షేమముగను విమలముగను - జెన్ను మిరగం బరలోక - ధాముండవై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 Thandri Needu Naamamu - Nithya Mennu - Chundu Gaaka Sakala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Kshemamuganu Vimalamuganu - Jennu Miragan Baraloka - Dhaamundavai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వెలయునట్టి = ధన్య సౌజన్యమాన్య ॥ఓ మా తండ్రి॥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Velayunatti = Dhanya Saujanyamaanya ॥O Maa Thandri॥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నీ రాజ్యంబు రా నిమ్ము - నీదు చిత్తము - నేటుగం బరలోకమందున =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రీతిగను జేయంబడునో - యీ భూలోకమందు నట్టి - దారి బొంద జేయవలెను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Nee Raajyambu Raa Nimmu - Needu Chiththamu - Netugan Baralokamanduna =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Reethiganu Jeyambaduno - Yee Bhoolokamandu Natti - Daari Bonda Jeyavalenu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ధర్మ మూర్తి సత్యవర్తి ఓ మా తండ్రి॥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Dharma Moorthi Sathyavarthi O Maa Thandri॥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నేటి యాహారంబు మాకుC - గరుణంజేసి - నేటి కిచ్చి సూటి పరచుమి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మేటి మా విరోధి జనుల - మే మెటుల క్షమింతు మటుల - మాటికిని క్షమింప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Neti Yaahaarambu MaakuC - Garunanjesi - Neti Kichchi Sooti Parachumi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Meti Maa Virodhi Janula - Me Metula Kshaminthu Matula - Maatikini Kshamimpa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- మాకు వేరె లేరు సుమ్ము॥ఓ మా తండి॥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Maaku Vere Leru Summu॥O Maa Thandi॥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మమ్ము శోధనమునకు తేకుము - కీడునుండి - మరలం జేయు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నేమనన్‌ = ఇమ్మగు బల మహిమ రా - జ్యమ్ములును సర్వకా - లమ్ము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Mammu Shodhanamunaku Thekumu - Keedunundi - Maralan Jeyu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Nemanan = Immagu Bala Mahima Raa - Jyammulunu Sarvakaa - Lammu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ప్రార్థ - న నమ్ము జేకొమ్ము ఆమేన్‌ ॥ఓ మా తండ్రి॥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Praartha - Na Nammu Jekommu Aamen ॥O Maa Thandri॥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2026-08-11T18:43:56Z</dcterms:created>
  <dcterms:modified xsi:type="dcterms:W3CDTF">2026-08-11T18:43:56Z</dcterms:modified>
</cp:coreProperties>
</file>