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యేసుభజనసేయవే దోసపుమనసా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Yesubhajanaseyave Dosapumanasaa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యేసుభజనసేయవే - దోసపుమనసా!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వాసిగ నేనే, వరరక్షకుండు - వేసారి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Yesubhajanaseyave - Dosapumanasaa!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Vaasiga Nene, Vararakshakundu - Vesaari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వసుధ - నెవ్వారినిం గానము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Vasudha - Nevvaarinim Gaanamu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ధారుణపాప - భరణా! హరణా!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కారుణ్యకరుడని కోరి భజింపవె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Dhaarunapaapa - Bharanaa! Haranaa!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Kaarunyakarudani Kori Bhajimpave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శాంతిసునీతి - సదములభక్తిన్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వింతగనిడు మన - శాంతిసుధాకరుం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Shaanthisuneethi - Sadamulabhakthin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Vinthaganidu Mana - Shaanthisudhaakarum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అనఘా! నీవే - అవనితలంబున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ననుంగనుంగొంటివి - నా ధనమంటివి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Anaghaa! Neeve - Avanithalambuna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Nanunganungontivi - Naa Dhanamantivi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మనసా! నీదు - మలినంబును 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మనుగడ, సిల్వపై - మాపె మహాత్ముండు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Manasaa! Needu - Malinambunu 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Manugada, Silvapai - Maape Mahaathmundu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2026-08-11T18:41:48Z</dcterms:created>
  <dcterms:modified xsi:type="dcterms:W3CDTF">2026-08-11T18:41:48Z</dcterms:modified>
</cp:coreProperties>
</file>