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Doxology (Praise God from Whom All Blessings Flow)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God, from whom all blessings flow;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Him, all creatures here below;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Him above, ye heavenly host;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Father, Son, and Holy Ghost.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2026-09-28T23:58:50Z</dcterms:created>
  <dcterms:modified xsi:type="dcterms:W3CDTF">2026-09-28T23:58:50Z</dcterms:modified>
</cp:coreProperties>
</file>