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సఖులారా సంఘంపు బడి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Sakhulaaraa Sangghampu Badi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సఖులారా సంఘంపు బడి - సంభంబునకు నారుమడి = సుఖజీవమిట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గన్గానుడి - చోద్యంపు కధలను వినుడి || సఖులారా||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Sakhulaaraa Sangghampu Badi - Sambhambunaku Naarumadi = Sukhajeevamita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Gangaanudi - Chodyampu Kadhalanu Vinudi || Sakhulaaraa||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విద్యార్థులకు బోధంబు - వినుడొజ్జలకు మోదంబు = పద్యాలు కీర్తనంబు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ల్పడయంగ నిదితరుణంబు ||||సఖులారా||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Vidyaarthulaku Bodhambu - Vinudojjalaku Modambu = Padyaalu Keerthanambu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Lpadayangga Niditharunambu ||||Sakhulaaraa||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గుటుంబములకు - మితిలేని సంఘములకు = జాల ప్రదేశంబులకు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సన్మార్గమొదపు నెలవు || సఖులారా||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Gutumbamulaku - Mithileni Sangghamulaku = Jaala Pradeshambulaku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Sanmaargamodapu Nelavu || Sakhulaaraa||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పసిబిడ్డలను రావించి - పరిష్వంగమును గావించి = వెసంబ్రేమతో దీవించి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విభుడంపె నిది భావించి ||సఖులారా||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Pasibiddalanu Raavinchi - Parishvanggamunu Gaavinchi = Vesambrematho Deevinchi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Vibhudampe Nidi Bhaavinchi ||Sakhulaaraa||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ఆబాలగోపాలముగ - నా చంద్ర తారకముగ = బైబిలును యుక్తముగం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బఠియింప దగుంచిత్రముగ 1 సఖులారా||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Aabaalagopaalamuga - Naa Chandra Thaarakamuga = Baibilunu Yukthamugan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Bathiyimpa Dagunchithramuga 1 Sakhulaaraa||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మన జిహ్వలకు మధురంబు - మన యంఘ్రలకు దీపంబు = మన చేతులకు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ఖడ్గంబు - ఘనపావన వేదంబు |||| సఖులారా||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Mana Jihvalaku Madhurambu - Mana Yangghralaku Deepambu = Mana Chethulaku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Khadgambu - Ghanapaavana Vedambu |||| Sakhulaaraa||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_శుభవర్తమానంబు విని - సొంపొంద రక్షణ గని = ప్రభు సంఘమున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పరులన్ రక్షించుడి చని ||||సఖులారా||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_Shubhavarthamaanambu Vini - Somponda Rakshana Gani = Prabhu Sangghamuna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Parulan Rakshinchudi Chani ||||Sakhulaaraa||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ధరణిలో బడులూరూర - స్థాపింపబడి = బరమాత్ముని మన సారం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బ్రార్ధింతము హితులారా |||| సఖులారా||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Dharanilo Badulooroora - Sthaapimpabadi = Baramaathmuni Mana Saaran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Braardhinthamu Hithulaaraa |||| Sakhulaaraa||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2026-08-11T18:45:40Z</dcterms:created>
  <dcterms:modified xsi:type="dcterms:W3CDTF">2026-08-11T18:45:40Z</dcterms:modified>
</cp:coreProperties>
</file>