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నిన్ను  నేను విడువను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Ninnu  Nenu Viduvanu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ఆదియంతము - లేని దేవా అల్ఫయు - ఓమేగయు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స్తోత్రములకు - అర్హుడవు - నీవేగా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Aadiyanthamu - Leni Devaa Alphayu - Omegayu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Sthothramulaku - Arhudavu - Neevegaa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నిన్ను - నేను విడువను నన్ను దీ - వించు వరకు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Ninnu - Nenu Viduvanu Nannu Dee - Vinchu 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నిన్ను - నేను విడువను - నన్ను దీ - వించు వరకు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Ninnu - Nenu Viduvanu - Nannu Dee - Vinchu 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నేటినుండి - మమ్ము నీవు2 - ఆశీర్వదిం - చెద వంచు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మాదు హృదయ - కోర్కెలనెల్ల (1) - సఫల పరచు - వాడ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Netinundi - Mammu Neevu2 - Aasheervadin - Cheda Vanchu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Maadu Hrudaya - Korkelanella (1) - Saphala Parachu - Vaada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లోతునుండి - అబ్రాహాము వేరుపడిన - విధముగా మమ్ము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లోకమునుండి - వేరుపరచిన - లోకనాథ - నీవేగా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Lothunundi - Abraahaamu Verupadina - Vidhamugaa Mammu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Lokamunundi - Veruparachina - Lokanaatha - Neevegaa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అడవి బీడుల - యెడారిభూముల యేహోవ - తన హస్తములతో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ఏదేను తోటగా - నగునట్లు మార్పు జేయు - వాడ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Adavi Beedula - Yedaaribhoomula Yehova - Thana Hasthamulatho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Edenu Thotagaa - Nagunatlu Maarpu Jeyu - Vaada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సీయోనులో - నుండి నీవు మమ్ము నాశీర్వ - దించెదవు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ఇమ్ముగా మా - ప్రార్థన లెప్పుడు - ఆలకించు - వాడ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Seeyonulo - Nundi Neevu Mammu Naasheerva - Dinchedavu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Immugaa Maa - Praarthana Leppudu - Aalakinchu - Vaada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మాదు - స్వాస్థ్య - మును నీవు వాక్యముతో - ప్రత్యక్షపరచి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ఆత్మీయ - పోరాటమునందు - జయము కూర్చు - వాడ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Maadu - Svaasthya - Munu Neevu Vaakyamutho - Prathyakshaparachi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Aathmaya - Poraatamunandu - Jayamu Koorchu - Vaada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గుండె జారిపోవునట్లు మండిపడుచు - శత్రువురేగ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అండయై - మము ఆదరించు - బండయైన - క్రీస్తు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Gunde Jaaripovunatlu Mandipaduchu - Shathruvurega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Andayai - Mamu Aadarinchu - Bandayaina - Kreesthu Prabhu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2026-08-11T18:50:53Z</dcterms:created>
  <dcterms:modified xsi:type="dcterms:W3CDTF">2026-08-11T18:50:53Z</dcterms:modified>
</cp:coreProperties>
</file>