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క్రీస్తుని జూడరే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Kreesthuni Joodare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క్రీస్తుని జూడరే - నా సఖులార - చూడరే క్రీస్తుని జూడరే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నాముక్తి పదవికి - అేండు యేదశం గూడినాండో చూడరే!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Kreesthuni Joodare - Naa Sakhulaara - Choodare Kreesthuni Joodare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Naamukthi Padaviki - Aendu Yedashan Goodinaando Choodare!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మించి పొంతి పిలాతు సత్య మొ - కించుకైనం దలంప కక్కట - వంచనను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గొట్టించి యూదుల - మంచితనమే కోరి యప్ప - గించెనా - మేలుగ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Minchi Ponthi Pilaathu Sathya Mo - Kinchukainan Dalampa Kakkata - Vanchananu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Gottinchi Yoodula - Manchithaname Kori Yappa - Ginchenaa - Meluga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ణించెనా = ఇతనిం గాంచి కాంచి భక్తులెట్లు స - హించిరో పరికించి మోరిది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Ninchenaa = Ithanin Gaanchi Kaanchi Bhakthuletlu Sa - Hinchiro Parikinchi Moridi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మంటికిని నాకాశమునకును - మధ్యమున వ్రేలాడుచుండంగ - నంటం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గొట్టంగ సిలువ మ్రాని - కప్పగించుటకొరకు నిన్నుం - గాంచెనా - యిది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Mantikini Naakaashamunakunu - Madhyamuna Vrelaaduchundangga - Nantan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Gottangga Siluva Mraani - Kappaginchutakoraku Ninnun - Gaanchenaa - Yidi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- నెంచెనా = హానా - కంట నే నిటువంటి యాపదం - గంటిం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బ్రాణము లుండునే యింకం ||జూడరే||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- Nenchenaa = Haanaa - Kanta Ne Nituvanti Yaapadan - Gantin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Braanamu Lundune Yingkan ||Joodare||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ఊటగా రక్తంబు కారుచు - నుండ బల్లెపుం బ్రక్కపోటు - మాటిమాటికిం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జూడ దుఃఖము - మరలునే తలమోంద ముళ్లకి - రీటమా - యితనికి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Ootagaa Rakthambu Kaaruchu - Nunda Ballepun Brakkapotu - Maatimaatikin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Jooda Duhkhamu - Maralune Thalamonda Mullaki - Reetamaa - Yithaniki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వాటమా = యూదులు - మోటులై బాహాటమున నీ - పాటులను గాటముగం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జేసిరి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Vaatamaa = Yoodulu - Motulai Baahaatamuna Nee - Paatulanu Gaatamugan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Jesiri ||Choodare||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2026-08-11T18:42:31Z</dcterms:created>
  <dcterms:modified xsi:type="dcterms:W3CDTF">2026-08-11T18:42:31Z</dcterms:modified>
</cp:coreProperties>
</file>