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Survey the Wondrous Cross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survey the wondrous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which the Prince of Glory died,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richest gain I count but loss,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pour contempt on all my pride.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Forbid it, Lord, that I should boast,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in the death of Christ my God!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vain things that charm me most,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sacrifice them to His blood.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from His head, His hands, His feet,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Sorrow and love flow mingled down!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e'er such love and sorrow meet,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thorns compose so rich a crown?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the whole realm of nature mine,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were a present far too small;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so amazing, so divine,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Demands my soul, my life, my all.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2026-08-24T07:35:45Z</dcterms:created>
  <dcterms:modified xsi:type="dcterms:W3CDTF">2026-08-24T07:35:45Z</dcterms:modified>
</cp:coreProperties>
</file>