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మారదయా నీ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Maaradayaa Nee Prema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మారదయా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 రాదయా నీ ప్రేమలో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Maaradayaa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 Raadayaa Nee Premalo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మారినా మారని ప్రేమ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నాపై నీవు చూపుచుంటివా (2)      ||మారదయా||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Maarinaa Maarani Prema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Naapai Neevu Choopuchuntivaa (2)     ||Maaradayaa||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నిరీక్షించుచుంటిని నీ రాకకై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వేగిరమే రమ్ము నను కొనిపోవుటకు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Nireekshinchuchuntini Nee Raakakai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Vegirame Rammu Nanu Konipovutaku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అప్పటి వరకు మారదు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నీ ప్రేమ మారనే మారదు (2)      ||మారదయా||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Appati Varaku Maaradu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Nee Prema Maarane Maaradu (2)     ||Maaradayaa||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(నాకు) ఆకాశమందు నీవు తప్ప లేరెవరు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శ్రమలలో నాకు నీవే జవాబు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(Naaku) Aakaashamandu Neevu Thappa Lerevaru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Shramalalo Naaku Neeve Javaabu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అప్పటి వరకు మారదు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నీ ప్రేమ మారనే మారదు (2)      ||మారదయా||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Appati Varaku Maaradu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Nee Prema Maarane Maaradu (2)     ||Maaradayaa||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మాటలయందే ఆశ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వాగ్ధానములు నాలో నెరవేర్చుమా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Maatalayande Aasha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Vaagdhaanamulu Naalo Neraverchumaa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అప్పటి వరకు మారదు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నీ ప్రేమ మారనే మారదు (2)      ||మారదయా||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Appati Varaku Maaradu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Nee Prema Maarane Maaradu (2)     ||Maaradayaa||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2026-02-25T09:18:46Z</dcterms:created>
  <dcterms:modified xsi:type="dcterms:W3CDTF">2026-02-25T09:18:46Z</dcterms:modified>
</cp:coreProperties>
</file>