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పరిశుద్ధుడా పావనుడా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అత్యున్నతుడా నీవే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Parishuddhudaa Paavanudaa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Athyunnathudaa Neeve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స్తుతియించెదా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నామమునే ఘనపరచెదా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Sthuthiyinchedaa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Naamamune Ghanaparachedaa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రక్షణ నీలోనే నిరీక్షణ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నీలోనే విజయము నీలోనే సంతోషం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Rakshana Neelone Nireekshana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Neelone Vijayamu Neelone Santhosham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– ఆరాధన నీకే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 నీకే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– Aaraadhana Neeke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 Neeke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అడుగులో అడుగై నా శ్వాసలో శ్వాసై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నడచిన వేళలో ప్రతి అడుగై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Adugulo Adugai Naa Shwaasalo Shwaasai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Nadachina Velalo Prathi Adugai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ఊపిరి నా గానము నా సర్వము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యేసయ్యా నీకేనయ్యా ఆరాధన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Oopiri Naa Gaanamu Naa Sarvamu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Yesayyaa Neekenayyaa Aaraadhana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నాపై నీ ఆత్మను కుమ్మరించుము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శక్తితో నను నింపు బలవంతుడా (2)       ||ఆరాధన||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Naapai Nee Aathmanu Kummarinchumu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Shakthitho Nanu Nimpu Balavanthudaa (2)        ||Aaraadhana||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2026-02-25T09:35:52Z</dcterms:created>
  <dcterms:modified xsi:type="dcterms:W3CDTF">2026-02-25T09:35:52Z</dcterms:modified>
</cp:coreProperties>
</file>