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Water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So, take me to the riverside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me under, baptize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God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forgiveness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sweet, sweet honey on my lips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sound of a symphony to my 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holy water on my skin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(On my skin)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wanna abuse your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 need it every day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the only thing that ever really makes me wanna change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wanna abuse your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 need it every day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the only thing that ever really makes me wanna change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wanna abuse your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 need it every day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I'm on my knees again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I'm begging please again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the only thing that ever really makes me wanna change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don't wanna abuse your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I need it every day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the only thing that ever really makes me wanna change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forgiveness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sweet, sweet honey on my lips (yes, it is)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sound of a symphony to my 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like holy water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forgiveness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sweet, sweet honey on my lips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sound of a symphony on my 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like holy water on my skin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like holy water on my skin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like holy water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Walking down these desert roads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for my thirsty soul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need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forgiveness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like sweet, sweet honey on my lips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 sound of a symphony to my 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Holy water on my skin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 man walking, slave to sin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wanna know about being born again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God, I need you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2026-02-25T09:26:10Z</dcterms:created>
  <dcterms:modified xsi:type="dcterms:W3CDTF">2026-02-25T09:26:10Z</dcterms:modified>
</cp:coreProperties>
</file>