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జీవము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Jeevamu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సమృద్ధి జీవము నీ వన్ని మానితి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సంపత్తి నాకుంగా యన్ని త్యజించితి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Samruddhi Jeevamu Nee Vanni Maanithi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Sampaththi Naakunggaa Yanni Thyajinchithi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సంతప్త మొందుచుం నీ కేమి త్యజింతున్‌?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చావును బొందితి త్తే నాశంబునుండి నన్‌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Santhaptha Monduchun Nee Kemi Thyajinthun?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Chaavunu Bondithi Ththe Naashambunundi Nan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చావొందితి రక్షించుటకును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యేమి చేతున్‌? లెక్కింప శక్యము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Chaavondithi Rakshinchutakunu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Yemi Chethun? Lekkimpa Shakyamu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నెమ్మయిన రాజ్యము కాని విచారమై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నేనొందు లాగున నీ శ్రమ లోర్చితి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Nemmayina Raajyamu Kaani Vichaaramai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Nenondu Laaguna Nee Shrama Lorchithi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నెత్రు కార్చుచు నీకై నేనోర్తునా?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 మిచ్చితి 5... నా పాప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Nethru Kaarchuchu Neekai Nenorthunaa?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 Michchithi 5... Naa Paapa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యాత్మం బ్రోచితి రక్షణ్య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నీకేమి యిత్తును? అక్షయ భాగ్యము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Yaathman Brochithi Rakshanya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Neekemi Yiththunu? Akshaya Bhaagyamu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తండ్రి యింటిని నాశించి తెచ్చితి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సింహాసనమున్‌ నా కన్ని తెచ్చితి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Thandri Yintini Naashinchi Thechchithi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Sinhaasanamun Naa Kanni Thechchithi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గౌరవంబును నీకేమి తెచ్చెదన్‌ 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Gauravambunu Neekemi Thechchedan 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2026-08-11T18:44:34Z</dcterms:created>
  <dcterms:modified xsi:type="dcterms:W3CDTF">2026-08-11T18:44:34Z</dcterms:modified>
</cp:coreProperties>
</file>