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నాదంటూ లోకాన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Naadantoo Lokaana Edi Ledayya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నాదంటూ లోకాన ఏదీ లేదయ్యా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ఒకవేళ ఉందంటే నీవిచ్చనదే ప్రభువా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Naadantu Lokaana Edi Ledayya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Okavela Undante Neevichchanade Prabhuvaa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నీదే నీదే బ్రతుకంతా నీదే (2)             ||నాదంటూ||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Neede Neede Brathukanthaa Neede (2)          ||Naadantu||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ఉన్న సామర్ధ్యం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ఉన్న సౌకర్యం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Unna Saamardhyam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Unna Soukaryam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ఉన్న సౌభాగ్యం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ఉన్న సంతానం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Unna Soubhaagyam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Unna Santhaanam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ఆరగించే ఆహారం అనుభవించే ఆరోగ్యం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 నీదేనయ్య (2)             ||నాదంటూ||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Aaraginche Aahaaram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Anubhavinche Aarogyam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ఉన్న ఈ బలం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ఉన్న ఈ పొలం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Unna Ee Balam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Unna Ee Polam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త్రాగుచున్న ఈ జలం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నిలువ నీడ ఈ గృహం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Thraaguchunna Ee Jalam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Niluva Needa Ee Gruham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నిలచియున్న ఈ స్థలం బ్రతుకుచున్న ప్రతి క్షణం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కేవలం నీదేనయ్య (2)             ||నాదంటూ||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Nilachiyunna Ee Sthalam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Brathukuchunna Prathii Kshanam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2026-02-25T08:36:53Z</dcterms:created>
  <dcterms:modified xsi:type="dcterms:W3CDTF">2026-02-25T08:36:53Z</dcterms:modified>
</cp:coreProperties>
</file>