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 ఘనత స్తుతి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 Ghanatha Sthuthi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మహిమ ఘనత స్తుతి స్తోత్రము - గొర్రెపిల్లకే నిత్యము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Mahima Ghanatha Sthuthi Sthothramu - Gorrepillake Nithyamu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యేసు క్రీస్తు మా రక్షకుడు - హల్లెలూయా - హల్లె లూయ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Yesu Kreesthu Maa Rakshakudu - Hallelooyaa - Halle Looya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హల్లె లూయ యేసుకే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Halle Looya Yesuke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2026-08-11T18:47:16Z</dcterms:created>
  <dcterms:modified xsi:type="dcterms:W3CDTF">2026-08-11T18:47:16Z</dcterms:modified>
</cp:coreProperties>
</file>