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Know Whom I Have Believed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know not how the Spirit moves,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Convincing men of sin,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Revealing Jesus through the Word,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Creating faith in Him.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I know Whom I have believèd,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am persuaded that He is able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keep that which I've committed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Unto Him against that day.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know not what of good or ill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be reserved for me,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weary ways or golden days,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His face I see.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I know Whom I have believèd,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am persuaded that He is able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keep that which I've committed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Unto Him against that day.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know not when my Lord may come,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night or noonday fair,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 if I'll walk the vale with Him,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meet Him in the air.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know not why God's wondrous grace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me He hath made known,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I know Whom I have believèd,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am persuaded that He is able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keep that which I've committed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Unto Him against that day.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 why, unworthy, Christ in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Redeemed me for His own.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I know Whom I have believèd,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am persuaded that He is able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keep that which I've committed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Unto Him against that day.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know not how this saving faith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me He did impart,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 how believing in His Word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Wrought peace within my heart.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I know Whom I have believèd,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am persuaded that He is able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keep that which I've committed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Unto Him against that day.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2026-08-24T07:34:13Z</dcterms:created>
  <dcterms:modified xsi:type="dcterms:W3CDTF">2026-08-24T07:34:13Z</dcterms:modified>
</cp:coreProperties>
</file>