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సొలసి పోతిని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Solasi Pothini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సొలసి పోతిని - సేదదీర్చవా ప్రభూ!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ప్రశాంత జీవ జలముల - త్రాగనిమ్ము నిండుగ!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Solasi Pothini - Sedadeerchavaa Prabhoo!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Prashaantha Jeeva Jalamula - Thraaganimmu Ninduga!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దూరభారము లను నేను - పారజూదకుండ బోవ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గాలివాన సంభవింప - గుండెలోన గుబులు గలిగి||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Doorabhaaramu Lanu Nenu - Paarajoodakunda Bova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Gaalivaana Sambhavimpa - Gundelona Gubulu Galigi||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ముందు వెనుక జూదక - చెంగు చెంగు మంచు నెగుర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గుండురాయి కాలుదగుల - గుండెలోన గుబులు గలిగి||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Mundu Venuka Joodaka - Chenggu Chenggu Manchu Negura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Gunduraayi Kaaludagula - Gundelona Gubulu Galigi||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లెరుగక - ఎదురుగాను ఈదబోవ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గొంతుదాక మునిగిపోవ - గుండెలోన గుబులు గలిగి!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Lerugaka - Edurugaanu Eedabova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Gonthudaaka Munigipova - Gundelona Gubulu Galigi!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మంచి - కొంటెగాను సంచరించు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Manchi - Kontegaanu Sancharinchu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ఇంటివారె రోసివేయ - గుండెలోన గుబులు గలిగి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కీడు లందున -మేలు మార్గమందు బోవక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Intivaare Rosiveya - Gundelona Gubulu Galigi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Keedu Landuna -Melu Maargamandu Bovaka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సంభవింపగానె - గుండెలోన గుబులు గలిగి!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జీవమరణమందలి - జీవమేమొ గానలేక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Sambhavimpagaane - Gundelona Gubulu Galigi!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Jeevamaranamandali - Jeevamemo Gaanaleka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మెదురుపడిన వేళ - గుండెలోన గుబులు గలిగి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Medurupadina Vela - Gundelona Gubulu Galigi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2026-08-11T18:37:17Z</dcterms:created>
  <dcterms:modified xsi:type="dcterms:W3CDTF">2026-08-11T18:37:17Z</dcterms:modified>
</cp:coreProperties>
</file>