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చూపుల వలన కలిగేది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Choopula Valana Kaligedi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చూపుల వలన కలిగేది ప్రేమ కాదమ్మా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ఆకర్షణకు లొంగిపోయి బానిస కాకమ్మా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Choopula Valana Kaligedi Prema Kaadammaa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Aakarshanaku Longipoyi Baanisa Kaakammaa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చూపుల వలన కలిగేది ప్రేమ కాదురా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ఆకర్షణకు లొంగిపోయి బానిస కాకురా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Choopula Valana Kaligedi Prema Kaaduraa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Aakarshanaku Longipoyi Baanisa Kaakuraa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స్వార్ధ్యంతోనే నిండియున్నది లోక ప్రేమరా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సత్యమైనది పవిత్రమైనది యేసు ప్రేమరా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Swaardhyamthone Nindiyunnadi Loka Premaraa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Sathyamainadi Pavithramainadi Yesu Premaraa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తల్లిదండ్రులు నిన్ను గొప్ప చేయాలని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కష్టించి చెమటోడ్చి డబ్బంతా నీకే పెడితే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Thallidandrulu Ninnu Goppa Cheyaalani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Kashtinchi Chematodchi Dabbanthaa Neeke Pedithe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కన్నందుకు కన్నీరేనా ప్రతిఫలం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పద్దు గీసుకోవటమా నీ జీవితం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Kannanduku Kanneerenaa Prathiphalam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Paddu Geesukovatamaa Nee Jeevitham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వ్యర్ధమైనవాటిని విడిచి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పరమార్ధంలోకి నడిచి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Vyardhamainavaatini Vidichi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Paramaardhamloki Nadichi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యేసు వాక్యం స్వీకరించుమా (2)        ||చూపుల||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Yesu Vaakyam Sweekarinchumaa (2)         ||Choopula||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2026-02-25T09:19:17Z</dcterms:created>
  <dcterms:modified xsi:type="dcterms:W3CDTF">2026-02-25T09:19:17Z</dcterms:modified>
</cp:coreProperties>
</file>