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ప్రేమరాజు కాపరి నన్నెంతో ప్రేమించును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Premaraaju Kaapari Nannentho Preminchunu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ప్రేమరాజు కాపరి - నన్నెంతో ప్రేమించును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రాజు వాడనైనచో - నా కెట్టి లేమిలేదు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Premaraaju Kaapari - Nannentho Preminchunu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Raaju Vaadanainacho - Naa Ketti Lemiledu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పోషించి నాదు నాత్మకు - జీవంపు నీటినిచ్చున్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పోషించు దాని నిత్యమున్ - జీవాహారంబుతోను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Poshinchi Naadu Naathmaku - Jeevampu Neetinichchun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Poshinchu Daani Nithyamun - Jeevaahaarambuthonu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 త్రప్పుత్రోవనుండగా - రక్షింప వెదకె నన్ను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మోదంబుతో కనుగొనెన్ - నన్ మందలోన జేర్చెన్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 Thrapputhrovanundagaa - Rakshimpa Vedake Nannu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Modambutho Kanugonen - Nan Mandalona Jerchen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పాతాళం యొక్క చీకటి - నన్ భీతిపర్చబోదు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దాపునుండ క్రీస్తేసు - నా ముందు నిల్చున్ సిల్వ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Paathaalan Yokka Cheekati - Nan Bheethiparchabodu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Daapununda Kreesthesu - Naa Mundu Nilchun Silva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నా దృష్టిలో నాహారము - సిద్ధంబు జేతు వీవు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శుద్ధ ప్రేమానందముల్ - పారెన్ రక్షింప నన్ను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Naa Drushtilo Naahaaramu - Siddhambu Jethu Veevu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Shuddha Premaanandamul - Paaren Rakshimpa Nannu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మంచి నైజంబో ప్రభూ - నిరంతరంబు నిల్చున్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స్తోత్రింతు నిన్ను నీయింటన్ - ఓ కాపరి నా యేసు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Manchi Naijambo Prabhoo - Nirantharambu Nilchun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Sthothrinthu Ninnu Neeyintan - O Kaapari Naa Yesu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2026-08-11T18:50:34Z</dcterms:created>
  <dcterms:modified xsi:type="dcterms:W3CDTF">2026-08-11T18:50:34Z</dcterms:modified>
</cp:coreProperties>
</file>