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ఎంత చేసినా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Entha Chesinaa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ఎంత చేసినా ఋణము తీరదయ్యా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ఎంత పాడినా ఆశ తీరదయ్యా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Entha Chesinaa Runamu Theeradayyaa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Entha Paadinaa Aasha Theeradayyaa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చేసినవి చూపినవి వింటే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హృదయం తరియించి పోతుంది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Chesinavi Choopinavi Vinte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 Thariyinchi Pothundi Devaa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చూపినవి చేసినవి చూస్తే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హృదయం ఉప్పొంగి పోతుంది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Choopinavu Chesinavi Choosthe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 Uppongi Pothundi Devaa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దేవా… యేసు దేవా – నాధా… యేసు నాధా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Devaa.. Ysu Devaa – Naathaa.. Yesu Nathaa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మార్గమంతటిలో నను కాపాడినావు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పట్టుకొని నను నడిపించినావు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Maargamathatilo Nanu Kaapaadinaavu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Pattukoni Nanu Nadipinchinaavu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ఏమేమి మారినా నీ మాట మారదు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అదియే నాకు బలమైన దుర్గము (2) 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Ememi Maarinaa Nee Maata Maaradu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Adiye Naaku Balamaina Durgamu (2)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కష్ట కాలంలో మమ్ము కరుణించినావు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రాయి తగలకుండా మము ఎత్తి పట్టినావు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Kashta Kaalamlo Mammu Karuninchinaavu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Raayi Thagalakundaa Mamu Etthi Pattinaavu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ఏమేమి మారినా నీ మాట మారదు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అదియే నాకు బలమైన దుర్గము (2) 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Ememi Maarinaa Nee Maata Maaradu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Adiye Naaku Balamaina Durgamu (2)        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2026-02-25T09:25:51Z</dcterms:created>
  <dcterms:modified xsi:type="dcterms:W3CDTF">2026-02-25T09:25:51Z</dcterms:modified>
</cp:coreProperties>
</file>