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నీ తలంపులు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Nee Thalampulu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ఎట్లు మౌనముగా నుందు ప్రభు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చెల్లింపక స్తోత్ర గీతము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Etlu Mounamugaa Nundu Prabhu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Chellimpaka Sthothra Geethamu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కాలమంతా పాడుచుండెద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అపారమైనది          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Kaalamanthaa Paaduchundeda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Apaaramainadi         ||Devaa||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నీ తలంపులు అమూల్యమైనవి నా యెడ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యెడల నీ కరుణ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Nee Thalampulu Amoolyamainavi Naa Yeda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Yedala Nee Karuna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 సదా నిలుచుచున్నది (2)       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 Sadaa Nilachuchunnadi (2)        ||Devaa||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స్తుతులర్పింతు ప్రభు నీకు నేడే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పాడేను హృదయముతో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Sthuthularpinthu Prabhu Neeku Nede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Paadenu Hrudayamutho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స్తుతించి వర్ణించి ఘనపరతున్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రక్షకుడవని        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Sthuthinchi Varninchi Ghanaparathun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Rakshakudavani          ||Devaa||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మొదట నిన్ను ఎరుగనైతిని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మొదటే నన్ను ఎరిగితివి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Modata Ninnu Eruganaithini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Modate Nannu Erigithivi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వెదుకలేదు ప్రభువా నేను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వెదకితివి ఈ పాపిని         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Vedukaledu Prabhuvaa Nenu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Vedakithivi Ee Paapini          ||Devaa||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అద్భుతమైనది సిలువ దృశ్యం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ప్రభును కొట్టి ఉమ్మి వేసిరి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Adbhuthamainadi Siluva Drushyam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Prabhunu Kotti Ummi Vesiri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ప్రభును వర్ణింప నశక్యము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ప్రభువే సహించె దుఃఖము          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Prabhunu Varnimpa Nashakyamu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Prabhuve Sahinche Dukhamu         ||Devaa||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2026-02-25T09:20:28Z</dcterms:created>
  <dcterms:modified xsi:type="dcterms:W3CDTF">2026-02-25T09:20:28Z</dcterms:modified>
</cp:coreProperties>
</file>