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సేవకులారా స్తుతించుడి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Sevakulaaraa Sthuthinchudi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గాలిని బయలు వెళ్ళఁజేయు వాడాయనే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Gaalini Bayalu Vellanjeyu Vaadaayane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ఐగుప్తు జనుల తొలిచూలులను - పశువుల తొలిచూలుల జంపెను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ఫరో యెదుట వాని ఉద్యోగుల యెదుట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Aigupthu Janula Tholichoolulanu - Pashuvula Tholichoolula Jampenu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Pharo Yeduta Vaani Udyogula Yeduta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సూచనల మహాత్కార్యముల జేసె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Soochanala Mahaathkaaryamula Jese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అన్యులనేకులను శక్తిగల - రాజులనేకులను చంపెను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అమోరీయుల రాజైన సీహోనును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Anyulanekulanu Shakthigala - Raajulanekulanu Champenu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Amoreeyula Raajaina Seehonunu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బాషాను రాజగు ఓగును చంపెను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Baashaanu Raajagu Ogunu Champenu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కనాను రాజ్యముల పాడుచేసియు - నిశ్రాయేలేయుల కప్పగించెను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నీ నామము నిత్యముండున్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Kanaanu Raajyamula Paaduchesiyu - Nishraayeleyula Kappaginchenu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Nee Naamamu Nithyamundun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జ్ఞాపకార్థము తర తరములకును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Gnaapakaarthamu Thara Tharamulakunu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యెహోవా తనదగు ప్రజలకు తానే - న్యాయము తీర్చును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వారగు తన సేవకులను బట్టి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Yehovaa Thanadagu Prajalaku Thaane - Nyaayamu Theerchunu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Vaaragu Thana Sevakulanu Batti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సంతాపము నొందు నాయనల్లేలూయ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Santhaapamu Nondu Naayanallelooya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సేవకులారా స్తుతించుడి -  ఆయన నామమును స్తుతించుడి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Sevakulaaraa Sthuthinchudi -  Aayana Naamamunu Sthuthinchudi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మందిర ఆవరణములలో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Mandira Aavaranamulalo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నిలుచుండు వారలారా మీరు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Niluchundu Vaaralaaraa Meeru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దయాళుడు ఆయన నామమును - కీర్తించుడి అది మనోహరము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యాకోబును తనకొర కేర్పరచుకొని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Dayaaludu Aayana Naamamunu - Keerthinchudi Adi Manoharamu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Yaakobunu Thanakora Kerparachukoni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ఇశ్రాయేలును స్వకీయ ధనముగా కొనెన్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Ishraayelunu Svakeeya Dhanamugaa Konen (1)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 సకల దేవతల కంటెను - గొప్పవాడని నేనెరుంగుదున్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భూమ్యాకాశములు మహా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 Sakala Devathala Kantenu - Goppavaadani Nenerunggudun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Bhoomyaakaashamulu Mahaa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సముద్రము - లందాయన కిష్టమైనవి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Samudramu - Landaayana Kishtamainavi Chesenu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భూమి దిగంతముల నుండి ఆవిరి - లేవజేసి వాన కురియునట్లు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మెరుపును పుట్టించి తన నిధులలో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Bhoomi Diganthamula Nundi Aaviri - Levajesi Vaana Kuriyunatlu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Merupunu Puttinchi Thana Nidhulalo Nundi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2026-08-11T18:47:48Z</dcterms:created>
  <dcterms:modified xsi:type="dcterms:W3CDTF">2026-08-11T18:47:48Z</dcterms:modified>
</cp:coreProperties>
</file>