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సంఘమా - మేల్కో - నేడే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Sangghamaa - Melko - Nede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సంఘమా - మేల్కో - నేడే - నిద్ర నుండి మేల్కో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Sangghamaa - Melko - Nede - Nidra Nundi Melko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శత్రువై - నఘటసర్పం - నీపైతనపడ - గనెత్తి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నీపైనబడి - కాటువేయన్ - పొంచియున్న - దినములలో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Shathruvai - Naghatasarpan - Neepaithanapada - Ganeththi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Neepainabadi - Kaatuveyan - Ponchiyunna - Dinamulalo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అబద్ధ ప్ర - వక్తలిలలో - ప్రభలుచున్న - దినములలో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విరోధి - కీలు బొమ్మవై - బానిసబ్రతుకు - నీకేలా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Abaddha Pra - Vakthalilalo - Prabhaluchunna - Dinamulalo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Virodhi - Keelu Bommavai - Baanisabrathuku - Neekelaa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బంధువులు భవ - నాలెన్నున్న - ధన సంపన్నత - యెంతున్న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ఇహమును వదలి - వెళ్ళునప్పుడు - యేమియురాదు - నీ వెంట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Bandhuvulu Bhava - Naalennunna - Dhana Sampannatha - Yenthunna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Ihamunu Vadali - Vellunappudu - Yemiyuraadu - Nee Venta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మహాశ్రమల సంవత్సరముల్ - ప్రభలకమునుపే - త్వరపడుమా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మధ్యాకాశం బునకు నెగిరి - వెళ్ళుట కాయ - త్తపడుమా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Mahaashramala Sanvathsaramul - Prabhalakamunupe - Thvarapadumaa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Madhyaakaashan Bunaku Negiri - Velluta Kaaya - Ththapadumaa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పరిశుద్ధంబైన - నీ జీవితము - ప్రభుని ప్రేమ - గుణగణముల్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ఆత్మల సంపాదనయేనీదు - నిరతం నిలిచే - నీ ధనము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Parishuddhambaina - Nee Jeevithamu - Prabhuni Prema - Gunaganamul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Aathmala Sampaadanayeneedu - Nirathan Niliche - Nee Dhanamu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ప్రియుడేసునితో - వెయ్యియేండ్లు - పాలింప సి - ద్ధపడుమా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పరమున నిత్యం - పరిపాలించే - ఆ భాగ్యమును - ఆశించి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Priyudesunitho - Veyyiyendlu - Paalimpa Si - Ddhapadumaa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Paramuna Nithyan - Paripaalinche - Aa Bhaagyamunu - Aashinchi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2026-08-11T18:48:02Z</dcterms:created>
  <dcterms:modified xsi:type="dcterms:W3CDTF">2026-08-11T18:48:02Z</dcterms:modified>
</cp:coreProperties>
</file>