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స్నేహంపు బంధమా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Snehampu Bandhamaa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స్నేహంపు బంధమా 3. ఒండొర్ల బాధలన్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శుభంబు నొందుమా ఓదార్చు కొందుము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Snehampu Bandhamaa 3. Ondorla Baadhalan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Shubhambu Nondumaa Odaarchu Kondumu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సత్కైస్తవ సావాసము ఒలికెడి కన్నీటితో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స్వర్గంబుం బోలును మా స్నేహము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Sathkaisthava Saavaasamu Olikedi Kanneetitho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Svargambun Bolunu Maa Snehamu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 ౦శు పాదముల్ 4. వియోగ 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ప్రార్థించి కొల్తుము విచారమైనను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 ౦Shu Paadamul 4. Viyoga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Praarthinchi Kolthumu Vichaaramainanu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భయ, నిరీక్షణాశలు వీలౌ మరలకూడుట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లొక్మటే విజయ మైత్రితోన్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Bhaya, Nireekshanaashalu Veelau Maralakooduta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Lokmate Vijaya Maithrithon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జాతీయోద్యవములు 461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Jaatheeyodyavamulu 461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2026-08-11T18:46:01Z</dcterms:created>
  <dcterms:modified xsi:type="dcterms:W3CDTF">2026-08-11T18:46:01Z</dcterms:modified>
</cp:coreProperties>
</file>