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సిరులెల్ల వృధ కాంగం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Sirulella Vrudha Kaanggang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సిరులెల్ల వృధ కాంగం - పరికించి నాకున్న - గురువముం దిరస్మరింతున్‌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*వెర మహిమ రారాజు - మరణాద్భుతపు సిలువ - *నరయుచున్నట్టి వేళన్‌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Sirulella Vrudha Kaanggan - Parikinchi Naakunna - Guruvamun Dirasmarinthun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*Vera Mahima Raaraaju - Maranaadbhuthapu Siluva - *Narayuchunnatti Velan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ముఖ్యము లైన ||సిరు లెల్ల||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Mukhyamu Laina ||Siru Lella||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ఓ కర్త నా దేవుం - దౌ క్రీస్తు మృతియందుం - గాక మరి *మురియ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నీయకు = *ప్రాకట “భ్రమకారి - వ్యర్థ వస్తువులను - ప్రభుని రక్తంబు కొరకై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O Kartha Naa Devun - Dau Kreesthu Mruthiyandun - Gaaka Mari *Muriya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Neeyaku = *Praakata “Bhramakaari - Vyartha Vasthuvulanu - Prabhuni Rakthambu Korakai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త్యజించెదను ||సిరు లెల్ల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Thyajinchedanu ||Siru Lella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చారు మస్తక హస్త - పాదములవలన వి - చారంబు దయయుం గలసి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సారెం బ్రవహించుచున్నది చూడు మెపుడిట్టి - దారి గలదా ముళ్లు - తగు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Chaaru Masthaka Hastha - Paadamulavalana Vi - Chaarambu Dayayun Galasi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Saaren Bravahinchuchunnadi Choodu Mepuditti - Daari Galadaa Mullu - Thagu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కిరీటం బౌన ||సిరు లెల్ల||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Kireetan Bauna ||Siru Lella||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వాని నిజ రక్తంబు - వస్తంబువలె సిలువ - పై నతని తనువు గప్పె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ఐననేనీ లోక - మంతటికి మృతుఃడనై - తిని నా కీ లోకము - మృతంబయ్యె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Vaani Nija Rakthambu - Vasthambuvale Siluva - Pai Nathani Thanuvu Gappe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Ainanenee Loka - Manthatiki Mruthuhdanai - Thini Naa Kee Lokamu - Mruthambayye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||సిరు లెల్ల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||Siru Lella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2026-08-11T18:42:32Z</dcterms:created>
  <dcterms:modified xsi:type="dcterms:W3CDTF">2026-08-11T18:42:32Z</dcterms:modified>
</cp:coreProperties>
</file>