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స్తుతియు మహిమ నిరతము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Sthuthiyu Mahima Nirathamu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స్తుతియు మహిమ నిరతము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Sthuthiyu Mahima Nirathamu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 యేసుకే చెల్లును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 Yesuke Chellunu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రాజులకు రాజు - ప్రభువులకు ప్రభువు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Raajulaku Raaju - Prabhuvulaku Prabhuvu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నిరతము స్తోత్రార్హుడు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Nirathamu Sthothraarhudu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హల్లెలూయా హల్లెలుయా (3)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Hallelooyaa Hallelooyaa (3)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హల్లెలూయా ఆరాధనా    ||స్తుతియు||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Hallelooyaa Aaraadhanaa ||Sthuthiyu||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ప్రవాహ జలములా ఆత్మను కుమ్మరించు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Pravaaha Jalamulaa Aathmanu Kummarinchu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ప్రతిఫలింపచేసి అభిషేకించును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Prathiphalimpajesi Abhishekinchunu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శక్తి కలిగిన దేవుడు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Shakthi Kaligina Devudu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అద్భుతములు చేయును (2)    ||హల్లెలూయా||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Adbhuthamulu Cheyunu (2) ||Hallelooyaa||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ప్రధాన కాపరిగా మన ముందు నడిచెను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Pradhaana Kaaparigaa Mana Mundu Nadichenu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ఆత్మీయ యాత్రలో వర్ధిల్లచేయును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Aathmeeya Yaathralo Vardhillajeyunu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మార్గమైయున్న దేవుడు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Maargamaiyunna Devudu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అద్భుతములు చేయును (2)    ||హల్లెలూయా||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Adbhuthamulu Cheyunu (2) ||Hallelooyaa||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సంపూర్ణ స్వస్థత యేసు నామములో ఉన్నది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Sampoorna Svasthatha Yesu Naamamulo Unnadi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ఉత్సాహ ధ్వనులతో ఆరాధింతుము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Uthsaaha Dhvanulatho Aaraadhinthumu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స్వస్థపరిచే దేవుడు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Svasthapariche Devudu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అద్భుతములు చేయును (2)    ||హల్లెలూయా||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Adbhuthamulu Cheyunu (2) ||Hallelooyaa||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2026-10-04T04:26:07Z</dcterms:created>
  <dcterms:modified xsi:type="dcterms:W3CDTF">2026-10-04T04:26:07Z</dcterms:modified>
</cp:coreProperties>
</file>